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70" r:id="rId11"/>
    <p:sldId id="271" r:id="rId12"/>
    <p:sldId id="272" r:id="rId13"/>
    <p:sldId id="273" r:id="rId14"/>
    <p:sldId id="274" r:id="rId15"/>
    <p:sldId id="275" r:id="rId16"/>
    <p:sldId id="276" r:id="rId17"/>
    <p:sldId id="277" r:id="rId18"/>
    <p:sldId id="278"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1C1AEBA-A53D-45E9-A11E-443569C1D1D7}" v="9" dt="2024-04-23T14:34:33.79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343"/>
    <p:restoredTop sz="94695"/>
  </p:normalViewPr>
  <p:slideViewPr>
    <p:cSldViewPr snapToGrid="0" showGuides="1">
      <p:cViewPr varScale="1">
        <p:scale>
          <a:sx n="43" d="100"/>
          <a:sy n="43" d="100"/>
        </p:scale>
        <p:origin x="58" y="816"/>
      </p:cViewPr>
      <p:guideLst>
        <p:guide orient="horz" pos="2160"/>
        <p:guide pos="3840"/>
      </p:guideLst>
    </p:cSldViewPr>
  </p:slideViewPr>
  <p:notesTextViewPr>
    <p:cViewPr>
      <p:scale>
        <a:sx n="1" d="1"/>
        <a:sy n="1" d="1"/>
      </p:scale>
      <p:origin x="0" y="0"/>
    </p:cViewPr>
  </p:notesTextViewPr>
  <p:sorterViewPr>
    <p:cViewPr>
      <p:scale>
        <a:sx n="100" d="100"/>
        <a:sy n="100" d="100"/>
      </p:scale>
      <p:origin x="0" y="-21538"/>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Wayne Schroeder" userId="f678265cd5f5697f" providerId="LiveId" clId="{B1C1AEBA-A53D-45E9-A11E-443569C1D1D7}"/>
    <pc:docChg chg="undo custSel delSld modSld">
      <pc:chgData name="Wayne Schroeder" userId="f678265cd5f5697f" providerId="LiveId" clId="{B1C1AEBA-A53D-45E9-A11E-443569C1D1D7}" dt="2024-04-23T14:39:12.251" v="4985" actId="6549"/>
      <pc:docMkLst>
        <pc:docMk/>
      </pc:docMkLst>
      <pc:sldChg chg="modSp mod">
        <pc:chgData name="Wayne Schroeder" userId="f678265cd5f5697f" providerId="LiveId" clId="{B1C1AEBA-A53D-45E9-A11E-443569C1D1D7}" dt="2024-04-23T13:39:16.594" v="16" actId="14100"/>
        <pc:sldMkLst>
          <pc:docMk/>
          <pc:sldMk cId="1126446431" sldId="256"/>
        </pc:sldMkLst>
        <pc:spChg chg="mod">
          <ac:chgData name="Wayne Schroeder" userId="f678265cd5f5697f" providerId="LiveId" clId="{B1C1AEBA-A53D-45E9-A11E-443569C1D1D7}" dt="2024-04-23T13:39:16.594" v="16" actId="14100"/>
          <ac:spMkLst>
            <pc:docMk/>
            <pc:sldMk cId="1126446431" sldId="256"/>
            <ac:spMk id="2" creationId="{E3568E12-94C2-EB39-F0B2-0FF69E3FDD3D}"/>
          </ac:spMkLst>
        </pc:spChg>
      </pc:sldChg>
      <pc:sldChg chg="modSp mod">
        <pc:chgData name="Wayne Schroeder" userId="f678265cd5f5697f" providerId="LiveId" clId="{B1C1AEBA-A53D-45E9-A11E-443569C1D1D7}" dt="2024-04-23T13:43:37.549" v="287" actId="20577"/>
        <pc:sldMkLst>
          <pc:docMk/>
          <pc:sldMk cId="185732695" sldId="257"/>
        </pc:sldMkLst>
        <pc:spChg chg="mod">
          <ac:chgData name="Wayne Schroeder" userId="f678265cd5f5697f" providerId="LiveId" clId="{B1C1AEBA-A53D-45E9-A11E-443569C1D1D7}" dt="2024-04-23T13:43:37.549" v="287" actId="20577"/>
          <ac:spMkLst>
            <pc:docMk/>
            <pc:sldMk cId="185732695" sldId="257"/>
            <ac:spMk id="3" creationId="{71A0DF85-0392-F67A-0D7E-E899A7C9C854}"/>
          </ac:spMkLst>
        </pc:spChg>
      </pc:sldChg>
      <pc:sldChg chg="modSp mod">
        <pc:chgData name="Wayne Schroeder" userId="f678265cd5f5697f" providerId="LiveId" clId="{B1C1AEBA-A53D-45E9-A11E-443569C1D1D7}" dt="2024-04-23T14:37:33.723" v="4979" actId="20577"/>
        <pc:sldMkLst>
          <pc:docMk/>
          <pc:sldMk cId="1959587715" sldId="258"/>
        </pc:sldMkLst>
        <pc:spChg chg="mod">
          <ac:chgData name="Wayne Schroeder" userId="f678265cd5f5697f" providerId="LiveId" clId="{B1C1AEBA-A53D-45E9-A11E-443569C1D1D7}" dt="2024-04-23T14:37:33.723" v="4979" actId="20577"/>
          <ac:spMkLst>
            <pc:docMk/>
            <pc:sldMk cId="1959587715" sldId="258"/>
            <ac:spMk id="3" creationId="{71A0DF85-0392-F67A-0D7E-E899A7C9C854}"/>
          </ac:spMkLst>
        </pc:spChg>
      </pc:sldChg>
      <pc:sldChg chg="modSp mod">
        <pc:chgData name="Wayne Schroeder" userId="f678265cd5f5697f" providerId="LiveId" clId="{B1C1AEBA-A53D-45E9-A11E-443569C1D1D7}" dt="2024-04-23T13:48:29.227" v="896" actId="20577"/>
        <pc:sldMkLst>
          <pc:docMk/>
          <pc:sldMk cId="2319565883" sldId="259"/>
        </pc:sldMkLst>
        <pc:spChg chg="mod">
          <ac:chgData name="Wayne Schroeder" userId="f678265cd5f5697f" providerId="LiveId" clId="{B1C1AEBA-A53D-45E9-A11E-443569C1D1D7}" dt="2024-04-23T13:48:29.227" v="896" actId="20577"/>
          <ac:spMkLst>
            <pc:docMk/>
            <pc:sldMk cId="2319565883" sldId="259"/>
            <ac:spMk id="3" creationId="{71A0DF85-0392-F67A-0D7E-E899A7C9C854}"/>
          </ac:spMkLst>
        </pc:spChg>
      </pc:sldChg>
      <pc:sldChg chg="modSp mod">
        <pc:chgData name="Wayne Schroeder" userId="f678265cd5f5697f" providerId="LiveId" clId="{B1C1AEBA-A53D-45E9-A11E-443569C1D1D7}" dt="2024-04-23T13:54:40.960" v="1472" actId="20577"/>
        <pc:sldMkLst>
          <pc:docMk/>
          <pc:sldMk cId="1449412181" sldId="260"/>
        </pc:sldMkLst>
        <pc:spChg chg="mod">
          <ac:chgData name="Wayne Schroeder" userId="f678265cd5f5697f" providerId="LiveId" clId="{B1C1AEBA-A53D-45E9-A11E-443569C1D1D7}" dt="2024-04-23T13:54:40.960" v="1472" actId="20577"/>
          <ac:spMkLst>
            <pc:docMk/>
            <pc:sldMk cId="1449412181" sldId="260"/>
            <ac:spMk id="3" creationId="{71A0DF85-0392-F67A-0D7E-E899A7C9C854}"/>
          </ac:spMkLst>
        </pc:spChg>
      </pc:sldChg>
      <pc:sldChg chg="modSp mod">
        <pc:chgData name="Wayne Schroeder" userId="f678265cd5f5697f" providerId="LiveId" clId="{B1C1AEBA-A53D-45E9-A11E-443569C1D1D7}" dt="2024-04-23T13:56:27.815" v="1713" actId="20577"/>
        <pc:sldMkLst>
          <pc:docMk/>
          <pc:sldMk cId="3506845836" sldId="261"/>
        </pc:sldMkLst>
        <pc:spChg chg="mod">
          <ac:chgData name="Wayne Schroeder" userId="f678265cd5f5697f" providerId="LiveId" clId="{B1C1AEBA-A53D-45E9-A11E-443569C1D1D7}" dt="2024-04-23T13:56:27.815" v="1713" actId="20577"/>
          <ac:spMkLst>
            <pc:docMk/>
            <pc:sldMk cId="3506845836" sldId="261"/>
            <ac:spMk id="3" creationId="{71A0DF85-0392-F67A-0D7E-E899A7C9C854}"/>
          </ac:spMkLst>
        </pc:spChg>
      </pc:sldChg>
      <pc:sldChg chg="modSp mod">
        <pc:chgData name="Wayne Schroeder" userId="f678265cd5f5697f" providerId="LiveId" clId="{B1C1AEBA-A53D-45E9-A11E-443569C1D1D7}" dt="2024-04-23T13:58:15.007" v="1952" actId="20577"/>
        <pc:sldMkLst>
          <pc:docMk/>
          <pc:sldMk cId="1042166937" sldId="262"/>
        </pc:sldMkLst>
        <pc:spChg chg="mod">
          <ac:chgData name="Wayne Schroeder" userId="f678265cd5f5697f" providerId="LiveId" clId="{B1C1AEBA-A53D-45E9-A11E-443569C1D1D7}" dt="2024-04-23T13:58:15.007" v="1952" actId="20577"/>
          <ac:spMkLst>
            <pc:docMk/>
            <pc:sldMk cId="1042166937" sldId="262"/>
            <ac:spMk id="3" creationId="{71A0DF85-0392-F67A-0D7E-E899A7C9C854}"/>
          </ac:spMkLst>
        </pc:spChg>
      </pc:sldChg>
      <pc:sldChg chg="modSp mod">
        <pc:chgData name="Wayne Schroeder" userId="f678265cd5f5697f" providerId="LiveId" clId="{B1C1AEBA-A53D-45E9-A11E-443569C1D1D7}" dt="2024-04-23T14:01:40.180" v="2249" actId="20577"/>
        <pc:sldMkLst>
          <pc:docMk/>
          <pc:sldMk cId="2357057124" sldId="263"/>
        </pc:sldMkLst>
        <pc:spChg chg="mod">
          <ac:chgData name="Wayne Schroeder" userId="f678265cd5f5697f" providerId="LiveId" clId="{B1C1AEBA-A53D-45E9-A11E-443569C1D1D7}" dt="2024-04-23T14:01:40.180" v="2249" actId="20577"/>
          <ac:spMkLst>
            <pc:docMk/>
            <pc:sldMk cId="2357057124" sldId="263"/>
            <ac:spMk id="3" creationId="{71A0DF85-0392-F67A-0D7E-E899A7C9C854}"/>
          </ac:spMkLst>
        </pc:spChg>
      </pc:sldChg>
      <pc:sldChg chg="modSp mod">
        <pc:chgData name="Wayne Schroeder" userId="f678265cd5f5697f" providerId="LiveId" clId="{B1C1AEBA-A53D-45E9-A11E-443569C1D1D7}" dt="2024-04-23T14:39:12.251" v="4985" actId="6549"/>
        <pc:sldMkLst>
          <pc:docMk/>
          <pc:sldMk cId="3872918860" sldId="264"/>
        </pc:sldMkLst>
        <pc:spChg chg="mod">
          <ac:chgData name="Wayne Schroeder" userId="f678265cd5f5697f" providerId="LiveId" clId="{B1C1AEBA-A53D-45E9-A11E-443569C1D1D7}" dt="2024-04-23T14:39:12.251" v="4985" actId="6549"/>
          <ac:spMkLst>
            <pc:docMk/>
            <pc:sldMk cId="3872918860" sldId="264"/>
            <ac:spMk id="3" creationId="{71A0DF85-0392-F67A-0D7E-E899A7C9C854}"/>
          </ac:spMkLst>
        </pc:spChg>
      </pc:sldChg>
      <pc:sldChg chg="modSp del mod">
        <pc:chgData name="Wayne Schroeder" userId="f678265cd5f5697f" providerId="LiveId" clId="{B1C1AEBA-A53D-45E9-A11E-443569C1D1D7}" dt="2024-04-23T14:36:37.990" v="4978" actId="2696"/>
        <pc:sldMkLst>
          <pc:docMk/>
          <pc:sldMk cId="1956419538" sldId="265"/>
        </pc:sldMkLst>
        <pc:spChg chg="mod">
          <ac:chgData name="Wayne Schroeder" userId="f678265cd5f5697f" providerId="LiveId" clId="{B1C1AEBA-A53D-45E9-A11E-443569C1D1D7}" dt="2024-04-23T14:05:53.782" v="2577" actId="6549"/>
          <ac:spMkLst>
            <pc:docMk/>
            <pc:sldMk cId="1956419538" sldId="265"/>
            <ac:spMk id="3" creationId="{71A0DF85-0392-F67A-0D7E-E899A7C9C854}"/>
          </ac:spMkLst>
        </pc:spChg>
      </pc:sldChg>
      <pc:sldChg chg="del">
        <pc:chgData name="Wayne Schroeder" userId="f678265cd5f5697f" providerId="LiveId" clId="{B1C1AEBA-A53D-45E9-A11E-443569C1D1D7}" dt="2024-04-23T14:36:37.990" v="4978" actId="2696"/>
        <pc:sldMkLst>
          <pc:docMk/>
          <pc:sldMk cId="4072647392" sldId="266"/>
        </pc:sldMkLst>
      </pc:sldChg>
      <pc:sldChg chg="del">
        <pc:chgData name="Wayne Schroeder" userId="f678265cd5f5697f" providerId="LiveId" clId="{B1C1AEBA-A53D-45E9-A11E-443569C1D1D7}" dt="2024-04-23T14:36:37.990" v="4978" actId="2696"/>
        <pc:sldMkLst>
          <pc:docMk/>
          <pc:sldMk cId="148606615" sldId="267"/>
        </pc:sldMkLst>
      </pc:sldChg>
      <pc:sldChg chg="del">
        <pc:chgData name="Wayne Schroeder" userId="f678265cd5f5697f" providerId="LiveId" clId="{B1C1AEBA-A53D-45E9-A11E-443569C1D1D7}" dt="2024-04-23T14:36:37.990" v="4978" actId="2696"/>
        <pc:sldMkLst>
          <pc:docMk/>
          <pc:sldMk cId="1734368344" sldId="268"/>
        </pc:sldMkLst>
      </pc:sldChg>
      <pc:sldChg chg="del">
        <pc:chgData name="Wayne Schroeder" userId="f678265cd5f5697f" providerId="LiveId" clId="{B1C1AEBA-A53D-45E9-A11E-443569C1D1D7}" dt="2024-04-23T14:36:37.990" v="4978" actId="2696"/>
        <pc:sldMkLst>
          <pc:docMk/>
          <pc:sldMk cId="2871003528" sldId="269"/>
        </pc:sldMkLst>
      </pc:sldChg>
      <pc:sldChg chg="modSp mod">
        <pc:chgData name="Wayne Schroeder" userId="f678265cd5f5697f" providerId="LiveId" clId="{B1C1AEBA-A53D-45E9-A11E-443569C1D1D7}" dt="2024-04-23T14:09:16.207" v="2851" actId="20577"/>
        <pc:sldMkLst>
          <pc:docMk/>
          <pc:sldMk cId="3714584785" sldId="270"/>
        </pc:sldMkLst>
        <pc:spChg chg="mod">
          <ac:chgData name="Wayne Schroeder" userId="f678265cd5f5697f" providerId="LiveId" clId="{B1C1AEBA-A53D-45E9-A11E-443569C1D1D7}" dt="2024-04-23T14:09:16.207" v="2851" actId="20577"/>
          <ac:spMkLst>
            <pc:docMk/>
            <pc:sldMk cId="3714584785" sldId="270"/>
            <ac:spMk id="3" creationId="{71A0DF85-0392-F67A-0D7E-E899A7C9C854}"/>
          </ac:spMkLst>
        </pc:spChg>
      </pc:sldChg>
      <pc:sldChg chg="modSp mod">
        <pc:chgData name="Wayne Schroeder" userId="f678265cd5f5697f" providerId="LiveId" clId="{B1C1AEBA-A53D-45E9-A11E-443569C1D1D7}" dt="2024-04-23T14:11:17.293" v="3075" actId="20577"/>
        <pc:sldMkLst>
          <pc:docMk/>
          <pc:sldMk cId="1961332112" sldId="271"/>
        </pc:sldMkLst>
        <pc:spChg chg="mod">
          <ac:chgData name="Wayne Schroeder" userId="f678265cd5f5697f" providerId="LiveId" clId="{B1C1AEBA-A53D-45E9-A11E-443569C1D1D7}" dt="2024-04-23T14:11:17.293" v="3075" actId="20577"/>
          <ac:spMkLst>
            <pc:docMk/>
            <pc:sldMk cId="1961332112" sldId="271"/>
            <ac:spMk id="3" creationId="{71A0DF85-0392-F67A-0D7E-E899A7C9C854}"/>
          </ac:spMkLst>
        </pc:spChg>
      </pc:sldChg>
      <pc:sldChg chg="modSp mod">
        <pc:chgData name="Wayne Schroeder" userId="f678265cd5f5697f" providerId="LiveId" clId="{B1C1AEBA-A53D-45E9-A11E-443569C1D1D7}" dt="2024-04-23T14:14:20.016" v="3367" actId="20577"/>
        <pc:sldMkLst>
          <pc:docMk/>
          <pc:sldMk cId="1584282482" sldId="272"/>
        </pc:sldMkLst>
        <pc:spChg chg="mod">
          <ac:chgData name="Wayne Schroeder" userId="f678265cd5f5697f" providerId="LiveId" clId="{B1C1AEBA-A53D-45E9-A11E-443569C1D1D7}" dt="2024-04-23T14:14:20.016" v="3367" actId="20577"/>
          <ac:spMkLst>
            <pc:docMk/>
            <pc:sldMk cId="1584282482" sldId="272"/>
            <ac:spMk id="3" creationId="{71A0DF85-0392-F67A-0D7E-E899A7C9C854}"/>
          </ac:spMkLst>
        </pc:spChg>
      </pc:sldChg>
      <pc:sldChg chg="modSp mod">
        <pc:chgData name="Wayne Schroeder" userId="f678265cd5f5697f" providerId="LiveId" clId="{B1C1AEBA-A53D-45E9-A11E-443569C1D1D7}" dt="2024-04-23T14:16:41.857" v="3603" actId="20577"/>
        <pc:sldMkLst>
          <pc:docMk/>
          <pc:sldMk cId="508377107" sldId="273"/>
        </pc:sldMkLst>
        <pc:spChg chg="mod">
          <ac:chgData name="Wayne Schroeder" userId="f678265cd5f5697f" providerId="LiveId" clId="{B1C1AEBA-A53D-45E9-A11E-443569C1D1D7}" dt="2024-04-23T14:16:41.857" v="3603" actId="20577"/>
          <ac:spMkLst>
            <pc:docMk/>
            <pc:sldMk cId="508377107" sldId="273"/>
            <ac:spMk id="3" creationId="{71A0DF85-0392-F67A-0D7E-E899A7C9C854}"/>
          </ac:spMkLst>
        </pc:spChg>
      </pc:sldChg>
      <pc:sldChg chg="modSp mod">
        <pc:chgData name="Wayne Schroeder" userId="f678265cd5f5697f" providerId="LiveId" clId="{B1C1AEBA-A53D-45E9-A11E-443569C1D1D7}" dt="2024-04-23T14:19:59.114" v="3904"/>
        <pc:sldMkLst>
          <pc:docMk/>
          <pc:sldMk cId="3183878759" sldId="274"/>
        </pc:sldMkLst>
        <pc:spChg chg="mod">
          <ac:chgData name="Wayne Schroeder" userId="f678265cd5f5697f" providerId="LiveId" clId="{B1C1AEBA-A53D-45E9-A11E-443569C1D1D7}" dt="2024-04-23T14:19:59.114" v="3904"/>
          <ac:spMkLst>
            <pc:docMk/>
            <pc:sldMk cId="3183878759" sldId="274"/>
            <ac:spMk id="3" creationId="{71A0DF85-0392-F67A-0D7E-E899A7C9C854}"/>
          </ac:spMkLst>
        </pc:spChg>
      </pc:sldChg>
      <pc:sldChg chg="modSp mod">
        <pc:chgData name="Wayne Schroeder" userId="f678265cd5f5697f" providerId="LiveId" clId="{B1C1AEBA-A53D-45E9-A11E-443569C1D1D7}" dt="2024-04-23T14:22:30.814" v="4136" actId="20577"/>
        <pc:sldMkLst>
          <pc:docMk/>
          <pc:sldMk cId="1105153313" sldId="275"/>
        </pc:sldMkLst>
        <pc:spChg chg="mod">
          <ac:chgData name="Wayne Schroeder" userId="f678265cd5f5697f" providerId="LiveId" clId="{B1C1AEBA-A53D-45E9-A11E-443569C1D1D7}" dt="2024-04-23T14:22:30.814" v="4136" actId="20577"/>
          <ac:spMkLst>
            <pc:docMk/>
            <pc:sldMk cId="1105153313" sldId="275"/>
            <ac:spMk id="3" creationId="{71A0DF85-0392-F67A-0D7E-E899A7C9C854}"/>
          </ac:spMkLst>
        </pc:spChg>
      </pc:sldChg>
      <pc:sldChg chg="modSp mod">
        <pc:chgData name="Wayne Schroeder" userId="f678265cd5f5697f" providerId="LiveId" clId="{B1C1AEBA-A53D-45E9-A11E-443569C1D1D7}" dt="2024-04-23T14:31:30.703" v="4437" actId="20577"/>
        <pc:sldMkLst>
          <pc:docMk/>
          <pc:sldMk cId="824483149" sldId="276"/>
        </pc:sldMkLst>
        <pc:spChg chg="mod">
          <ac:chgData name="Wayne Schroeder" userId="f678265cd5f5697f" providerId="LiveId" clId="{B1C1AEBA-A53D-45E9-A11E-443569C1D1D7}" dt="2024-04-23T14:31:30.703" v="4437" actId="20577"/>
          <ac:spMkLst>
            <pc:docMk/>
            <pc:sldMk cId="824483149" sldId="276"/>
            <ac:spMk id="3" creationId="{71A0DF85-0392-F67A-0D7E-E899A7C9C854}"/>
          </ac:spMkLst>
        </pc:spChg>
      </pc:sldChg>
      <pc:sldChg chg="modSp mod">
        <pc:chgData name="Wayne Schroeder" userId="f678265cd5f5697f" providerId="LiveId" clId="{B1C1AEBA-A53D-45E9-A11E-443569C1D1D7}" dt="2024-04-23T14:34:13.363" v="4763" actId="20577"/>
        <pc:sldMkLst>
          <pc:docMk/>
          <pc:sldMk cId="2348914336" sldId="277"/>
        </pc:sldMkLst>
        <pc:spChg chg="mod">
          <ac:chgData name="Wayne Schroeder" userId="f678265cd5f5697f" providerId="LiveId" clId="{B1C1AEBA-A53D-45E9-A11E-443569C1D1D7}" dt="2024-04-23T14:34:13.363" v="4763" actId="20577"/>
          <ac:spMkLst>
            <pc:docMk/>
            <pc:sldMk cId="2348914336" sldId="277"/>
            <ac:spMk id="3" creationId="{71A0DF85-0392-F67A-0D7E-E899A7C9C854}"/>
          </ac:spMkLst>
        </pc:spChg>
      </pc:sldChg>
      <pc:sldChg chg="modSp mod">
        <pc:chgData name="Wayne Schroeder" userId="f678265cd5f5697f" providerId="LiveId" clId="{B1C1AEBA-A53D-45E9-A11E-443569C1D1D7}" dt="2024-04-23T14:36:18.041" v="4977" actId="20577"/>
        <pc:sldMkLst>
          <pc:docMk/>
          <pc:sldMk cId="356633563" sldId="278"/>
        </pc:sldMkLst>
        <pc:spChg chg="mod">
          <ac:chgData name="Wayne Schroeder" userId="f678265cd5f5697f" providerId="LiveId" clId="{B1C1AEBA-A53D-45E9-A11E-443569C1D1D7}" dt="2024-04-23T14:36:18.041" v="4977" actId="20577"/>
          <ac:spMkLst>
            <pc:docMk/>
            <pc:sldMk cId="356633563" sldId="278"/>
            <ac:spMk id="3" creationId="{71A0DF85-0392-F67A-0D7E-E899A7C9C854}"/>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D20B3A-B0C0-6249-AA06-DEC70148359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9CFF7F26-6522-A9CE-C0C3-C137A3ECE2D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FC12F4B3-3965-6B99-1D33-0048B3F1C39B}"/>
              </a:ext>
            </a:extLst>
          </p:cNvPr>
          <p:cNvSpPr>
            <a:spLocks noGrp="1"/>
          </p:cNvSpPr>
          <p:nvPr>
            <p:ph type="dt" sz="half" idx="10"/>
          </p:nvPr>
        </p:nvSpPr>
        <p:spPr/>
        <p:txBody>
          <a:bodyPr/>
          <a:lstStyle/>
          <a:p>
            <a:fld id="{12C7CFD7-CFC8-684F-B94A-D73C95A8C556}" type="datetimeFigureOut">
              <a:rPr lang="en-US" smtClean="0"/>
              <a:t>4/23/2024</a:t>
            </a:fld>
            <a:endParaRPr lang="en-US"/>
          </a:p>
        </p:txBody>
      </p:sp>
      <p:sp>
        <p:nvSpPr>
          <p:cNvPr id="5" name="Footer Placeholder 4">
            <a:extLst>
              <a:ext uri="{FF2B5EF4-FFF2-40B4-BE49-F238E27FC236}">
                <a16:creationId xmlns:a16="http://schemas.microsoft.com/office/drawing/2014/main" id="{BE7F14CA-F895-B6CD-39B2-7F3F84B9D2E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4B9DED5-CCBE-CAEF-9CD8-25D39FBF6A72}"/>
              </a:ext>
            </a:extLst>
          </p:cNvPr>
          <p:cNvSpPr>
            <a:spLocks noGrp="1"/>
          </p:cNvSpPr>
          <p:nvPr>
            <p:ph type="sldNum" sz="quarter" idx="12"/>
          </p:nvPr>
        </p:nvSpPr>
        <p:spPr/>
        <p:txBody>
          <a:bodyPr/>
          <a:lstStyle/>
          <a:p>
            <a:fld id="{349F3B52-7EAC-ED4F-BFA5-4AF8A462AF4D}" type="slidenum">
              <a:rPr lang="en-US" smtClean="0"/>
              <a:t>‹#›</a:t>
            </a:fld>
            <a:endParaRPr lang="en-US"/>
          </a:p>
        </p:txBody>
      </p:sp>
    </p:spTree>
    <p:extLst>
      <p:ext uri="{BB962C8B-B14F-4D97-AF65-F5344CB8AC3E}">
        <p14:creationId xmlns:p14="http://schemas.microsoft.com/office/powerpoint/2010/main" val="3242351191"/>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0332AE-7D33-EECF-F2EB-665EA97CEFB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9C53896-E6F9-12F6-BF3D-DFE2B91313C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AF5A38E-2A11-61C2-3B2B-779A28F43394}"/>
              </a:ext>
            </a:extLst>
          </p:cNvPr>
          <p:cNvSpPr>
            <a:spLocks noGrp="1"/>
          </p:cNvSpPr>
          <p:nvPr>
            <p:ph type="dt" sz="half" idx="10"/>
          </p:nvPr>
        </p:nvSpPr>
        <p:spPr/>
        <p:txBody>
          <a:bodyPr/>
          <a:lstStyle/>
          <a:p>
            <a:fld id="{12C7CFD7-CFC8-684F-B94A-D73C95A8C556}" type="datetimeFigureOut">
              <a:rPr lang="en-US" smtClean="0"/>
              <a:t>4/23/2024</a:t>
            </a:fld>
            <a:endParaRPr lang="en-US"/>
          </a:p>
        </p:txBody>
      </p:sp>
      <p:sp>
        <p:nvSpPr>
          <p:cNvPr id="5" name="Footer Placeholder 4">
            <a:extLst>
              <a:ext uri="{FF2B5EF4-FFF2-40B4-BE49-F238E27FC236}">
                <a16:creationId xmlns:a16="http://schemas.microsoft.com/office/drawing/2014/main" id="{C548DAA3-F5D1-8537-7385-2BF8230FC38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5B41157-2886-074C-D85A-5FC188A91B3A}"/>
              </a:ext>
            </a:extLst>
          </p:cNvPr>
          <p:cNvSpPr>
            <a:spLocks noGrp="1"/>
          </p:cNvSpPr>
          <p:nvPr>
            <p:ph type="sldNum" sz="quarter" idx="12"/>
          </p:nvPr>
        </p:nvSpPr>
        <p:spPr/>
        <p:txBody>
          <a:bodyPr/>
          <a:lstStyle/>
          <a:p>
            <a:fld id="{349F3B52-7EAC-ED4F-BFA5-4AF8A462AF4D}" type="slidenum">
              <a:rPr lang="en-US" smtClean="0"/>
              <a:t>‹#›</a:t>
            </a:fld>
            <a:endParaRPr lang="en-US"/>
          </a:p>
        </p:txBody>
      </p:sp>
    </p:spTree>
    <p:extLst>
      <p:ext uri="{BB962C8B-B14F-4D97-AF65-F5344CB8AC3E}">
        <p14:creationId xmlns:p14="http://schemas.microsoft.com/office/powerpoint/2010/main" val="6319206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D76E380-D66E-3678-5C5B-0B341C55AACE}"/>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B482FB2-E047-F72A-CAB0-ADF8506D6F3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5676027-FA72-A6C9-BF81-ED480D18D145}"/>
              </a:ext>
            </a:extLst>
          </p:cNvPr>
          <p:cNvSpPr>
            <a:spLocks noGrp="1"/>
          </p:cNvSpPr>
          <p:nvPr>
            <p:ph type="dt" sz="half" idx="10"/>
          </p:nvPr>
        </p:nvSpPr>
        <p:spPr/>
        <p:txBody>
          <a:bodyPr/>
          <a:lstStyle/>
          <a:p>
            <a:fld id="{12C7CFD7-CFC8-684F-B94A-D73C95A8C556}" type="datetimeFigureOut">
              <a:rPr lang="en-US" smtClean="0"/>
              <a:t>4/23/2024</a:t>
            </a:fld>
            <a:endParaRPr lang="en-US"/>
          </a:p>
        </p:txBody>
      </p:sp>
      <p:sp>
        <p:nvSpPr>
          <p:cNvPr id="5" name="Footer Placeholder 4">
            <a:extLst>
              <a:ext uri="{FF2B5EF4-FFF2-40B4-BE49-F238E27FC236}">
                <a16:creationId xmlns:a16="http://schemas.microsoft.com/office/drawing/2014/main" id="{B08BE57A-5ED7-5408-531F-51F48283DF9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FABE83A-6FCA-217F-81CC-601117ED3DE6}"/>
              </a:ext>
            </a:extLst>
          </p:cNvPr>
          <p:cNvSpPr>
            <a:spLocks noGrp="1"/>
          </p:cNvSpPr>
          <p:nvPr>
            <p:ph type="sldNum" sz="quarter" idx="12"/>
          </p:nvPr>
        </p:nvSpPr>
        <p:spPr/>
        <p:txBody>
          <a:bodyPr/>
          <a:lstStyle/>
          <a:p>
            <a:fld id="{349F3B52-7EAC-ED4F-BFA5-4AF8A462AF4D}" type="slidenum">
              <a:rPr lang="en-US" smtClean="0"/>
              <a:t>‹#›</a:t>
            </a:fld>
            <a:endParaRPr lang="en-US"/>
          </a:p>
        </p:txBody>
      </p:sp>
    </p:spTree>
    <p:extLst>
      <p:ext uri="{BB962C8B-B14F-4D97-AF65-F5344CB8AC3E}">
        <p14:creationId xmlns:p14="http://schemas.microsoft.com/office/powerpoint/2010/main" val="40217395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FB715C-D0DA-2249-BB88-FE9F6482102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4FA5DDC-6191-C1BB-133E-F581B10508F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C32F224-DEA7-F04F-87B2-CE1D35ED8695}"/>
              </a:ext>
            </a:extLst>
          </p:cNvPr>
          <p:cNvSpPr>
            <a:spLocks noGrp="1"/>
          </p:cNvSpPr>
          <p:nvPr>
            <p:ph type="dt" sz="half" idx="10"/>
          </p:nvPr>
        </p:nvSpPr>
        <p:spPr/>
        <p:txBody>
          <a:bodyPr/>
          <a:lstStyle/>
          <a:p>
            <a:fld id="{12C7CFD7-CFC8-684F-B94A-D73C95A8C556}" type="datetimeFigureOut">
              <a:rPr lang="en-US" smtClean="0"/>
              <a:t>4/23/2024</a:t>
            </a:fld>
            <a:endParaRPr lang="en-US"/>
          </a:p>
        </p:txBody>
      </p:sp>
      <p:sp>
        <p:nvSpPr>
          <p:cNvPr id="5" name="Footer Placeholder 4">
            <a:extLst>
              <a:ext uri="{FF2B5EF4-FFF2-40B4-BE49-F238E27FC236}">
                <a16:creationId xmlns:a16="http://schemas.microsoft.com/office/drawing/2014/main" id="{A35828F0-0896-DE99-098E-C81039CB3CC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1374539-7F1F-59EB-AFCE-147041CBFB07}"/>
              </a:ext>
            </a:extLst>
          </p:cNvPr>
          <p:cNvSpPr>
            <a:spLocks noGrp="1"/>
          </p:cNvSpPr>
          <p:nvPr>
            <p:ph type="sldNum" sz="quarter" idx="12"/>
          </p:nvPr>
        </p:nvSpPr>
        <p:spPr/>
        <p:txBody>
          <a:bodyPr/>
          <a:lstStyle/>
          <a:p>
            <a:fld id="{349F3B52-7EAC-ED4F-BFA5-4AF8A462AF4D}" type="slidenum">
              <a:rPr lang="en-US" smtClean="0"/>
              <a:t>‹#›</a:t>
            </a:fld>
            <a:endParaRPr lang="en-US"/>
          </a:p>
        </p:txBody>
      </p:sp>
    </p:spTree>
    <p:extLst>
      <p:ext uri="{BB962C8B-B14F-4D97-AF65-F5344CB8AC3E}">
        <p14:creationId xmlns:p14="http://schemas.microsoft.com/office/powerpoint/2010/main" val="4877730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A23440-FD8E-44D5-442E-A291C321ACF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F1A8842-7994-3333-CADF-5DEDC220C8D8}"/>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2006103-44D8-48B3-087C-BD19C9E7A13A}"/>
              </a:ext>
            </a:extLst>
          </p:cNvPr>
          <p:cNvSpPr>
            <a:spLocks noGrp="1"/>
          </p:cNvSpPr>
          <p:nvPr>
            <p:ph type="dt" sz="half" idx="10"/>
          </p:nvPr>
        </p:nvSpPr>
        <p:spPr/>
        <p:txBody>
          <a:bodyPr/>
          <a:lstStyle/>
          <a:p>
            <a:fld id="{12C7CFD7-CFC8-684F-B94A-D73C95A8C556}" type="datetimeFigureOut">
              <a:rPr lang="en-US" smtClean="0"/>
              <a:t>4/23/2024</a:t>
            </a:fld>
            <a:endParaRPr lang="en-US"/>
          </a:p>
        </p:txBody>
      </p:sp>
      <p:sp>
        <p:nvSpPr>
          <p:cNvPr id="5" name="Footer Placeholder 4">
            <a:extLst>
              <a:ext uri="{FF2B5EF4-FFF2-40B4-BE49-F238E27FC236}">
                <a16:creationId xmlns:a16="http://schemas.microsoft.com/office/drawing/2014/main" id="{4F8C2FD1-8659-51E8-3F85-433364BF31F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FAA743B-807F-A649-AE1B-425D9507939B}"/>
              </a:ext>
            </a:extLst>
          </p:cNvPr>
          <p:cNvSpPr>
            <a:spLocks noGrp="1"/>
          </p:cNvSpPr>
          <p:nvPr>
            <p:ph type="sldNum" sz="quarter" idx="12"/>
          </p:nvPr>
        </p:nvSpPr>
        <p:spPr/>
        <p:txBody>
          <a:bodyPr/>
          <a:lstStyle/>
          <a:p>
            <a:fld id="{349F3B52-7EAC-ED4F-BFA5-4AF8A462AF4D}" type="slidenum">
              <a:rPr lang="en-US" smtClean="0"/>
              <a:t>‹#›</a:t>
            </a:fld>
            <a:endParaRPr lang="en-US"/>
          </a:p>
        </p:txBody>
      </p:sp>
    </p:spTree>
    <p:extLst>
      <p:ext uri="{BB962C8B-B14F-4D97-AF65-F5344CB8AC3E}">
        <p14:creationId xmlns:p14="http://schemas.microsoft.com/office/powerpoint/2010/main" val="40120052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042487-161F-A586-D979-C604D6B1DB5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6FF4382-5678-C937-BD9E-8E332F9F90D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66FAF05-DA4C-5371-4EF4-E582C3C6F52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D6208A7-D773-2262-3305-3EE411A8C342}"/>
              </a:ext>
            </a:extLst>
          </p:cNvPr>
          <p:cNvSpPr>
            <a:spLocks noGrp="1"/>
          </p:cNvSpPr>
          <p:nvPr>
            <p:ph type="dt" sz="half" idx="10"/>
          </p:nvPr>
        </p:nvSpPr>
        <p:spPr/>
        <p:txBody>
          <a:bodyPr/>
          <a:lstStyle/>
          <a:p>
            <a:fld id="{12C7CFD7-CFC8-684F-B94A-D73C95A8C556}" type="datetimeFigureOut">
              <a:rPr lang="en-US" smtClean="0"/>
              <a:t>4/23/2024</a:t>
            </a:fld>
            <a:endParaRPr lang="en-US"/>
          </a:p>
        </p:txBody>
      </p:sp>
      <p:sp>
        <p:nvSpPr>
          <p:cNvPr id="6" name="Footer Placeholder 5">
            <a:extLst>
              <a:ext uri="{FF2B5EF4-FFF2-40B4-BE49-F238E27FC236}">
                <a16:creationId xmlns:a16="http://schemas.microsoft.com/office/drawing/2014/main" id="{C558C233-16B5-8FFA-3848-655E9D877D8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7E574A3-8CF5-5DAD-7131-B66BA6E0E7EE}"/>
              </a:ext>
            </a:extLst>
          </p:cNvPr>
          <p:cNvSpPr>
            <a:spLocks noGrp="1"/>
          </p:cNvSpPr>
          <p:nvPr>
            <p:ph type="sldNum" sz="quarter" idx="12"/>
          </p:nvPr>
        </p:nvSpPr>
        <p:spPr/>
        <p:txBody>
          <a:bodyPr/>
          <a:lstStyle/>
          <a:p>
            <a:fld id="{349F3B52-7EAC-ED4F-BFA5-4AF8A462AF4D}" type="slidenum">
              <a:rPr lang="en-US" smtClean="0"/>
              <a:t>‹#›</a:t>
            </a:fld>
            <a:endParaRPr lang="en-US"/>
          </a:p>
        </p:txBody>
      </p:sp>
    </p:spTree>
    <p:extLst>
      <p:ext uri="{BB962C8B-B14F-4D97-AF65-F5344CB8AC3E}">
        <p14:creationId xmlns:p14="http://schemas.microsoft.com/office/powerpoint/2010/main" val="9736673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608526-81DD-673B-6DCA-3C18D132AF40}"/>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E9FB55E-C650-3B36-2568-231796292B7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79A459A-187B-4114-83C1-B506A41014F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58DCE6A-56EC-5187-F324-B60A2F1AAC6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D1543A1-8E81-D493-52B5-3F428B624C6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29AE400-E276-AFEB-77F4-7A0D3BA42C2F}"/>
              </a:ext>
            </a:extLst>
          </p:cNvPr>
          <p:cNvSpPr>
            <a:spLocks noGrp="1"/>
          </p:cNvSpPr>
          <p:nvPr>
            <p:ph type="dt" sz="half" idx="10"/>
          </p:nvPr>
        </p:nvSpPr>
        <p:spPr/>
        <p:txBody>
          <a:bodyPr/>
          <a:lstStyle/>
          <a:p>
            <a:fld id="{12C7CFD7-CFC8-684F-B94A-D73C95A8C556}" type="datetimeFigureOut">
              <a:rPr lang="en-US" smtClean="0"/>
              <a:t>4/23/2024</a:t>
            </a:fld>
            <a:endParaRPr lang="en-US"/>
          </a:p>
        </p:txBody>
      </p:sp>
      <p:sp>
        <p:nvSpPr>
          <p:cNvPr id="8" name="Footer Placeholder 7">
            <a:extLst>
              <a:ext uri="{FF2B5EF4-FFF2-40B4-BE49-F238E27FC236}">
                <a16:creationId xmlns:a16="http://schemas.microsoft.com/office/drawing/2014/main" id="{66D411EE-5B35-6B25-405C-FE64C3928BA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2B7EFD45-699E-68B6-7AC9-8FE322E9472E}"/>
              </a:ext>
            </a:extLst>
          </p:cNvPr>
          <p:cNvSpPr>
            <a:spLocks noGrp="1"/>
          </p:cNvSpPr>
          <p:nvPr>
            <p:ph type="sldNum" sz="quarter" idx="12"/>
          </p:nvPr>
        </p:nvSpPr>
        <p:spPr/>
        <p:txBody>
          <a:bodyPr/>
          <a:lstStyle/>
          <a:p>
            <a:fld id="{349F3B52-7EAC-ED4F-BFA5-4AF8A462AF4D}" type="slidenum">
              <a:rPr lang="en-US" smtClean="0"/>
              <a:t>‹#›</a:t>
            </a:fld>
            <a:endParaRPr lang="en-US"/>
          </a:p>
        </p:txBody>
      </p:sp>
    </p:spTree>
    <p:extLst>
      <p:ext uri="{BB962C8B-B14F-4D97-AF65-F5344CB8AC3E}">
        <p14:creationId xmlns:p14="http://schemas.microsoft.com/office/powerpoint/2010/main" val="36884361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623B15-5D2D-E1BB-41F9-107AAFF54A6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F3B1F45-29BD-E19C-FD80-1E7335F2D651}"/>
              </a:ext>
            </a:extLst>
          </p:cNvPr>
          <p:cNvSpPr>
            <a:spLocks noGrp="1"/>
          </p:cNvSpPr>
          <p:nvPr>
            <p:ph type="dt" sz="half" idx="10"/>
          </p:nvPr>
        </p:nvSpPr>
        <p:spPr/>
        <p:txBody>
          <a:bodyPr/>
          <a:lstStyle/>
          <a:p>
            <a:fld id="{12C7CFD7-CFC8-684F-B94A-D73C95A8C556}" type="datetimeFigureOut">
              <a:rPr lang="en-US" smtClean="0"/>
              <a:t>4/23/2024</a:t>
            </a:fld>
            <a:endParaRPr lang="en-US"/>
          </a:p>
        </p:txBody>
      </p:sp>
      <p:sp>
        <p:nvSpPr>
          <p:cNvPr id="4" name="Footer Placeholder 3">
            <a:extLst>
              <a:ext uri="{FF2B5EF4-FFF2-40B4-BE49-F238E27FC236}">
                <a16:creationId xmlns:a16="http://schemas.microsoft.com/office/drawing/2014/main" id="{0E3B8C9B-CA34-C87F-9D79-78CC16FC362C}"/>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2BE2C5A-CF2F-760C-7D91-A3358AA4D2AD}"/>
              </a:ext>
            </a:extLst>
          </p:cNvPr>
          <p:cNvSpPr>
            <a:spLocks noGrp="1"/>
          </p:cNvSpPr>
          <p:nvPr>
            <p:ph type="sldNum" sz="quarter" idx="12"/>
          </p:nvPr>
        </p:nvSpPr>
        <p:spPr/>
        <p:txBody>
          <a:bodyPr/>
          <a:lstStyle/>
          <a:p>
            <a:fld id="{349F3B52-7EAC-ED4F-BFA5-4AF8A462AF4D}" type="slidenum">
              <a:rPr lang="en-US" smtClean="0"/>
              <a:t>‹#›</a:t>
            </a:fld>
            <a:endParaRPr lang="en-US"/>
          </a:p>
        </p:txBody>
      </p:sp>
    </p:spTree>
    <p:extLst>
      <p:ext uri="{BB962C8B-B14F-4D97-AF65-F5344CB8AC3E}">
        <p14:creationId xmlns:p14="http://schemas.microsoft.com/office/powerpoint/2010/main" val="2239551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9D3FCE7-A5D4-66C2-945E-FC1A920EA470}"/>
              </a:ext>
            </a:extLst>
          </p:cNvPr>
          <p:cNvSpPr>
            <a:spLocks noGrp="1"/>
          </p:cNvSpPr>
          <p:nvPr>
            <p:ph type="dt" sz="half" idx="10"/>
          </p:nvPr>
        </p:nvSpPr>
        <p:spPr/>
        <p:txBody>
          <a:bodyPr/>
          <a:lstStyle/>
          <a:p>
            <a:fld id="{12C7CFD7-CFC8-684F-B94A-D73C95A8C556}" type="datetimeFigureOut">
              <a:rPr lang="en-US" smtClean="0"/>
              <a:t>4/23/2024</a:t>
            </a:fld>
            <a:endParaRPr lang="en-US"/>
          </a:p>
        </p:txBody>
      </p:sp>
      <p:sp>
        <p:nvSpPr>
          <p:cNvPr id="3" name="Footer Placeholder 2">
            <a:extLst>
              <a:ext uri="{FF2B5EF4-FFF2-40B4-BE49-F238E27FC236}">
                <a16:creationId xmlns:a16="http://schemas.microsoft.com/office/drawing/2014/main" id="{2976F638-7C0E-445A-6F2E-D16D4B5106B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9198B15-3E60-9207-CC10-58780CFF4D2A}"/>
              </a:ext>
            </a:extLst>
          </p:cNvPr>
          <p:cNvSpPr>
            <a:spLocks noGrp="1"/>
          </p:cNvSpPr>
          <p:nvPr>
            <p:ph type="sldNum" sz="quarter" idx="12"/>
          </p:nvPr>
        </p:nvSpPr>
        <p:spPr/>
        <p:txBody>
          <a:bodyPr/>
          <a:lstStyle/>
          <a:p>
            <a:fld id="{349F3B52-7EAC-ED4F-BFA5-4AF8A462AF4D}" type="slidenum">
              <a:rPr lang="en-US" smtClean="0"/>
              <a:t>‹#›</a:t>
            </a:fld>
            <a:endParaRPr lang="en-US"/>
          </a:p>
        </p:txBody>
      </p:sp>
    </p:spTree>
    <p:extLst>
      <p:ext uri="{BB962C8B-B14F-4D97-AF65-F5344CB8AC3E}">
        <p14:creationId xmlns:p14="http://schemas.microsoft.com/office/powerpoint/2010/main" val="21948143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97CD72-1C20-38F5-CF46-1CBF59D1F62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F8B6572-E908-6E81-0DB4-D95CCE055ED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5F5011C8-3449-D26B-AAD9-E77CDC64653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8553748-21E7-849D-C9A3-ECBDB52156F2}"/>
              </a:ext>
            </a:extLst>
          </p:cNvPr>
          <p:cNvSpPr>
            <a:spLocks noGrp="1"/>
          </p:cNvSpPr>
          <p:nvPr>
            <p:ph type="dt" sz="half" idx="10"/>
          </p:nvPr>
        </p:nvSpPr>
        <p:spPr/>
        <p:txBody>
          <a:bodyPr/>
          <a:lstStyle/>
          <a:p>
            <a:fld id="{12C7CFD7-CFC8-684F-B94A-D73C95A8C556}" type="datetimeFigureOut">
              <a:rPr lang="en-US" smtClean="0"/>
              <a:t>4/23/2024</a:t>
            </a:fld>
            <a:endParaRPr lang="en-US"/>
          </a:p>
        </p:txBody>
      </p:sp>
      <p:sp>
        <p:nvSpPr>
          <p:cNvPr id="6" name="Footer Placeholder 5">
            <a:extLst>
              <a:ext uri="{FF2B5EF4-FFF2-40B4-BE49-F238E27FC236}">
                <a16:creationId xmlns:a16="http://schemas.microsoft.com/office/drawing/2014/main" id="{FCCC443E-04F2-EDEE-80F4-230421C3C23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18CE18F-6302-CE96-016A-1E480CF0A765}"/>
              </a:ext>
            </a:extLst>
          </p:cNvPr>
          <p:cNvSpPr>
            <a:spLocks noGrp="1"/>
          </p:cNvSpPr>
          <p:nvPr>
            <p:ph type="sldNum" sz="quarter" idx="12"/>
          </p:nvPr>
        </p:nvSpPr>
        <p:spPr/>
        <p:txBody>
          <a:bodyPr/>
          <a:lstStyle/>
          <a:p>
            <a:fld id="{349F3B52-7EAC-ED4F-BFA5-4AF8A462AF4D}" type="slidenum">
              <a:rPr lang="en-US" smtClean="0"/>
              <a:t>‹#›</a:t>
            </a:fld>
            <a:endParaRPr lang="en-US"/>
          </a:p>
        </p:txBody>
      </p:sp>
    </p:spTree>
    <p:extLst>
      <p:ext uri="{BB962C8B-B14F-4D97-AF65-F5344CB8AC3E}">
        <p14:creationId xmlns:p14="http://schemas.microsoft.com/office/powerpoint/2010/main" val="36810992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9A9DD0-8752-7C4D-6F6F-0C747DDD8C4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C76A130-8749-6476-4BA8-5AD731B89A6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FB799AD-535B-8536-D417-2EDE46134BB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733E71C-7DE8-2D86-F5A0-AE9753D034F4}"/>
              </a:ext>
            </a:extLst>
          </p:cNvPr>
          <p:cNvSpPr>
            <a:spLocks noGrp="1"/>
          </p:cNvSpPr>
          <p:nvPr>
            <p:ph type="dt" sz="half" idx="10"/>
          </p:nvPr>
        </p:nvSpPr>
        <p:spPr/>
        <p:txBody>
          <a:bodyPr/>
          <a:lstStyle/>
          <a:p>
            <a:fld id="{12C7CFD7-CFC8-684F-B94A-D73C95A8C556}" type="datetimeFigureOut">
              <a:rPr lang="en-US" smtClean="0"/>
              <a:t>4/23/2024</a:t>
            </a:fld>
            <a:endParaRPr lang="en-US"/>
          </a:p>
        </p:txBody>
      </p:sp>
      <p:sp>
        <p:nvSpPr>
          <p:cNvPr id="6" name="Footer Placeholder 5">
            <a:extLst>
              <a:ext uri="{FF2B5EF4-FFF2-40B4-BE49-F238E27FC236}">
                <a16:creationId xmlns:a16="http://schemas.microsoft.com/office/drawing/2014/main" id="{08439FA2-1063-D9C2-E34B-8CC9A24D629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45AD47B-79B0-70D0-8B98-1124FEC71682}"/>
              </a:ext>
            </a:extLst>
          </p:cNvPr>
          <p:cNvSpPr>
            <a:spLocks noGrp="1"/>
          </p:cNvSpPr>
          <p:nvPr>
            <p:ph type="sldNum" sz="quarter" idx="12"/>
          </p:nvPr>
        </p:nvSpPr>
        <p:spPr/>
        <p:txBody>
          <a:bodyPr/>
          <a:lstStyle/>
          <a:p>
            <a:fld id="{349F3B52-7EAC-ED4F-BFA5-4AF8A462AF4D}" type="slidenum">
              <a:rPr lang="en-US" smtClean="0"/>
              <a:t>‹#›</a:t>
            </a:fld>
            <a:endParaRPr lang="en-US"/>
          </a:p>
        </p:txBody>
      </p:sp>
    </p:spTree>
    <p:extLst>
      <p:ext uri="{BB962C8B-B14F-4D97-AF65-F5344CB8AC3E}">
        <p14:creationId xmlns:p14="http://schemas.microsoft.com/office/powerpoint/2010/main" val="19948522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1D79FC0-47CF-E7DC-5003-ADC3F2E8AA3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291D2BE2-D4A7-EEDD-7D8D-DA4503506A1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C3FBEFF-403E-520F-DC26-F4D6C3DA43B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12C7CFD7-CFC8-684F-B94A-D73C95A8C556}" type="datetimeFigureOut">
              <a:rPr lang="en-US" smtClean="0"/>
              <a:t>4/23/2024</a:t>
            </a:fld>
            <a:endParaRPr lang="en-US"/>
          </a:p>
        </p:txBody>
      </p:sp>
      <p:sp>
        <p:nvSpPr>
          <p:cNvPr id="5" name="Footer Placeholder 4">
            <a:extLst>
              <a:ext uri="{FF2B5EF4-FFF2-40B4-BE49-F238E27FC236}">
                <a16:creationId xmlns:a16="http://schemas.microsoft.com/office/drawing/2014/main" id="{647941D2-058A-E3FB-A9E4-0B53E014E85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a:extLst>
              <a:ext uri="{FF2B5EF4-FFF2-40B4-BE49-F238E27FC236}">
                <a16:creationId xmlns:a16="http://schemas.microsoft.com/office/drawing/2014/main" id="{4F72C2F0-BEBB-2E04-82CA-93B15702327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349F3B52-7EAC-ED4F-BFA5-4AF8A462AF4D}" type="slidenum">
              <a:rPr lang="en-US" smtClean="0"/>
              <a:t>‹#›</a:t>
            </a:fld>
            <a:endParaRPr lang="en-US"/>
          </a:p>
        </p:txBody>
      </p:sp>
    </p:spTree>
    <p:extLst>
      <p:ext uri="{BB962C8B-B14F-4D97-AF65-F5344CB8AC3E}">
        <p14:creationId xmlns:p14="http://schemas.microsoft.com/office/powerpoint/2010/main" val="413552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3.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568E12-94C2-EB39-F0B2-0FF69E3FDD3D}"/>
              </a:ext>
            </a:extLst>
          </p:cNvPr>
          <p:cNvSpPr>
            <a:spLocks noGrp="1"/>
          </p:cNvSpPr>
          <p:nvPr>
            <p:ph type="ctrTitle"/>
          </p:nvPr>
        </p:nvSpPr>
        <p:spPr>
          <a:xfrm>
            <a:off x="211845" y="251790"/>
            <a:ext cx="4572000" cy="3177209"/>
          </a:xfrm>
          <a:solidFill>
            <a:srgbClr val="000000">
              <a:alpha val="50196"/>
            </a:srgbClr>
          </a:solidFill>
        </p:spPr>
        <p:txBody>
          <a:bodyPr anchor="ctr">
            <a:normAutofit fontScale="90000"/>
          </a:bodyPr>
          <a:lstStyle/>
          <a:p>
            <a:r>
              <a:rPr lang="en-US" sz="9600" b="1" dirty="0">
                <a:solidFill>
                  <a:schemeClr val="bg1"/>
                </a:solidFill>
                <a:latin typeface="Calibri" panose="020F0502020204030204" pitchFamily="34" charset="0"/>
                <a:cs typeface="Calibri" panose="020F0502020204030204" pitchFamily="34" charset="0"/>
              </a:rPr>
              <a:t>James</a:t>
            </a:r>
            <a:br>
              <a:rPr lang="en-US" sz="9600" b="1" dirty="0">
                <a:solidFill>
                  <a:schemeClr val="bg1"/>
                </a:solidFill>
                <a:latin typeface="Calibri" panose="020F0502020204030204" pitchFamily="34" charset="0"/>
                <a:cs typeface="Calibri" panose="020F0502020204030204" pitchFamily="34" charset="0"/>
              </a:rPr>
            </a:br>
            <a:r>
              <a:rPr lang="en-US" sz="9600" b="1" dirty="0">
                <a:solidFill>
                  <a:schemeClr val="bg1"/>
                </a:solidFill>
                <a:latin typeface="Calibri" panose="020F0502020204030204" pitchFamily="34" charset="0"/>
                <a:cs typeface="Calibri" panose="020F0502020204030204" pitchFamily="34" charset="0"/>
              </a:rPr>
              <a:t>Chapters 3 &amp; 4</a:t>
            </a:r>
          </a:p>
        </p:txBody>
      </p:sp>
      <p:sp>
        <p:nvSpPr>
          <p:cNvPr id="6" name="Title 1">
            <a:extLst>
              <a:ext uri="{FF2B5EF4-FFF2-40B4-BE49-F238E27FC236}">
                <a16:creationId xmlns:a16="http://schemas.microsoft.com/office/drawing/2014/main" id="{F92EC707-0763-CBA4-EB76-C7337D23A95B}"/>
              </a:ext>
            </a:extLst>
          </p:cNvPr>
          <p:cNvSpPr txBox="1">
            <a:spLocks/>
          </p:cNvSpPr>
          <p:nvPr/>
        </p:nvSpPr>
        <p:spPr>
          <a:xfrm>
            <a:off x="4638261" y="4916556"/>
            <a:ext cx="7248939" cy="1941443"/>
          </a:xfrm>
          <a:prstGeom prst="rect">
            <a:avLst/>
          </a:prstGeom>
          <a:solidFill>
            <a:srgbClr val="000000">
              <a:alpha val="50196"/>
            </a:srgbClr>
          </a:solidFill>
        </p:spPr>
        <p:txBody>
          <a:bodyPr vert="horz" lIns="91440" tIns="45720" rIns="91440" bIns="45720" rtlCol="0" anchor="ctr">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r"/>
            <a:r>
              <a:rPr lang="en-US" sz="4000" dirty="0">
                <a:solidFill>
                  <a:schemeClr val="bg1"/>
                </a:solidFill>
                <a:latin typeface="Calibri" panose="020F0502020204030204" pitchFamily="34" charset="0"/>
                <a:cs typeface="Calibri" panose="020F0502020204030204" pitchFamily="34" charset="0"/>
              </a:rPr>
              <a:t>Thursday Morning Bible Class </a:t>
            </a:r>
          </a:p>
          <a:p>
            <a:pPr algn="r"/>
            <a:r>
              <a:rPr lang="en-US" sz="4000" dirty="0">
                <a:solidFill>
                  <a:schemeClr val="bg1"/>
                </a:solidFill>
                <a:latin typeface="Calibri" panose="020F0502020204030204" pitchFamily="34" charset="0"/>
                <a:cs typeface="Calibri" panose="020F0502020204030204" pitchFamily="34" charset="0"/>
              </a:rPr>
              <a:t>Our Redeemer Lutheran Church </a:t>
            </a:r>
          </a:p>
          <a:p>
            <a:pPr algn="r"/>
            <a:r>
              <a:rPr lang="en-US" sz="4000" dirty="0">
                <a:solidFill>
                  <a:schemeClr val="bg1"/>
                </a:solidFill>
                <a:latin typeface="Calibri" panose="020F0502020204030204" pitchFamily="34" charset="0"/>
                <a:cs typeface="Calibri" panose="020F0502020204030204" pitchFamily="34" charset="0"/>
              </a:rPr>
              <a:t>Wauwatosa, WI </a:t>
            </a:r>
          </a:p>
        </p:txBody>
      </p:sp>
      <p:pic>
        <p:nvPicPr>
          <p:cNvPr id="8" name="Picture 7" descr="A grey circle with white text&#10;&#10;Description automatically generated">
            <a:extLst>
              <a:ext uri="{FF2B5EF4-FFF2-40B4-BE49-F238E27FC236}">
                <a16:creationId xmlns:a16="http://schemas.microsoft.com/office/drawing/2014/main" id="{236393F5-432A-AC36-37FB-CA05A9CB703B}"/>
              </a:ext>
            </a:extLst>
          </p:cNvPr>
          <p:cNvPicPr>
            <a:picLocks noChangeAspect="1"/>
          </p:cNvPicPr>
          <p:nvPr/>
        </p:nvPicPr>
        <p:blipFill>
          <a:blip r:embed="rId2"/>
          <a:stretch>
            <a:fillRect/>
          </a:stretch>
        </p:blipFill>
        <p:spPr>
          <a:xfrm>
            <a:off x="9355845" y="145394"/>
            <a:ext cx="2624310" cy="2624310"/>
          </a:xfrm>
          <a:prstGeom prst="rect">
            <a:avLst/>
          </a:prstGeom>
        </p:spPr>
      </p:pic>
    </p:spTree>
    <p:extLst>
      <p:ext uri="{BB962C8B-B14F-4D97-AF65-F5344CB8AC3E}">
        <p14:creationId xmlns:p14="http://schemas.microsoft.com/office/powerpoint/2010/main" val="11264464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extLst>
              <a:ext uri="{BEBA8EAE-BF5A-486C-A8C5-ECC9F3942E4B}">
                <a14:imgProps xmlns:a14="http://schemas.microsoft.com/office/drawing/2010/main">
                  <a14:imgLayer r:embed="rId3">
                    <a14:imgEffect>
                      <a14:brightnessContrast bright="-75000"/>
                    </a14:imgEffect>
                  </a14:imgLayer>
                </a14:imgProps>
              </a:ext>
            </a:extLst>
          </a:blip>
          <a:srcRect/>
          <a:stretch>
            <a:fillRect/>
          </a:stretch>
        </a:blipFill>
        <a:effectLst/>
      </p:bgPr>
    </p:bg>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71A0DF85-0392-F67A-0D7E-E899A7C9C854}"/>
              </a:ext>
            </a:extLst>
          </p:cNvPr>
          <p:cNvSpPr>
            <a:spLocks noGrp="1"/>
          </p:cNvSpPr>
          <p:nvPr>
            <p:ph type="subTitle" idx="1"/>
          </p:nvPr>
        </p:nvSpPr>
        <p:spPr>
          <a:xfrm>
            <a:off x="384313" y="384313"/>
            <a:ext cx="11436626" cy="6109251"/>
          </a:xfrm>
        </p:spPr>
        <p:txBody>
          <a:bodyPr>
            <a:normAutofit/>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4400" b="1" i="0" u="none" strike="noStrike" kern="1200" cap="none" spc="0" normalizeH="0" baseline="0" noProof="0" dirty="0">
                <a:ln>
                  <a:noFill/>
                </a:ln>
                <a:solidFill>
                  <a:prstClr val="white"/>
                </a:solidFill>
                <a:effectLst/>
                <a:uLnTx/>
                <a:uFillTx/>
                <a:latin typeface="Calibri" panose="020F0502020204030204" pitchFamily="34" charset="0"/>
                <a:ea typeface="+mn-ea"/>
                <a:cs typeface="Calibri" panose="020F0502020204030204" pitchFamily="34" charset="0"/>
              </a:rPr>
              <a:t>Warning against Worldliness – 4:1-12</a:t>
            </a:r>
          </a:p>
          <a:p>
            <a:pPr marL="571500" indent="-571500" algn="l">
              <a:buFont typeface="Arial" panose="020B0604020202020204" pitchFamily="34" charset="0"/>
              <a:buChar char="•"/>
            </a:pPr>
            <a:endParaRPr lang="en-US" sz="4400" b="1" dirty="0">
              <a:solidFill>
                <a:schemeClr val="bg1"/>
              </a:solidFill>
              <a:latin typeface="Calibri" panose="020F0502020204030204" pitchFamily="34" charset="0"/>
              <a:cs typeface="Calibri" panose="020F0502020204030204" pitchFamily="34" charset="0"/>
            </a:endParaRPr>
          </a:p>
          <a:p>
            <a:pPr marL="571500" indent="-571500" algn="l">
              <a:buFont typeface="Arial" panose="020B0604020202020204" pitchFamily="34" charset="0"/>
              <a:buChar char="•"/>
            </a:pPr>
            <a:r>
              <a:rPr lang="en-US" sz="4400" b="1" dirty="0">
                <a:solidFill>
                  <a:schemeClr val="bg1"/>
                </a:solidFill>
                <a:latin typeface="Calibri" panose="020F0502020204030204" pitchFamily="34" charset="0"/>
                <a:cs typeface="Calibri" panose="020F0502020204030204" pitchFamily="34" charset="0"/>
              </a:rPr>
              <a:t>1 – The cause of fights among Christians? The internal war in every believer with the lusts of the flesh.</a:t>
            </a:r>
          </a:p>
          <a:p>
            <a:pPr marL="571500" indent="-571500" algn="l">
              <a:buFont typeface="Arial" panose="020B0604020202020204" pitchFamily="34" charset="0"/>
              <a:buChar char="•"/>
            </a:pPr>
            <a:r>
              <a:rPr lang="en-US" sz="4400" b="1" dirty="0">
                <a:solidFill>
                  <a:schemeClr val="bg1"/>
                </a:solidFill>
                <a:latin typeface="Calibri" panose="020F0502020204030204" pitchFamily="34" charset="0"/>
                <a:cs typeface="Calibri" panose="020F0502020204030204" pitchFamily="34" charset="0"/>
              </a:rPr>
              <a:t>2 – Covetousness leads to conflict.  </a:t>
            </a:r>
          </a:p>
          <a:p>
            <a:pPr marL="571500" indent="-571500" algn="l">
              <a:buFont typeface="Arial" panose="020B0604020202020204" pitchFamily="34" charset="0"/>
              <a:buChar char="•"/>
            </a:pPr>
            <a:r>
              <a:rPr lang="en-US" sz="4400" b="1" dirty="0">
                <a:solidFill>
                  <a:schemeClr val="bg1"/>
                </a:solidFill>
                <a:latin typeface="Calibri" panose="020F0502020204030204" pitchFamily="34" charset="0"/>
                <a:cs typeface="Calibri" panose="020F0502020204030204" pitchFamily="34" charset="0"/>
              </a:rPr>
              <a:t>3 – The problem:  We do not seek God for our needs.  The power of prayer is ours, but we pray with selfish motives.</a:t>
            </a:r>
            <a:endParaRPr lang="en-US" sz="4000" b="1" dirty="0">
              <a:solidFill>
                <a:schemeClr val="bg1"/>
              </a:solidFill>
              <a:latin typeface="Calibri" panose="020F0502020204030204" pitchFamily="34" charset="0"/>
              <a:cs typeface="Calibri" panose="020F0502020204030204" pitchFamily="34" charset="0"/>
            </a:endParaRPr>
          </a:p>
          <a:p>
            <a:pPr marL="571500" indent="-571500" algn="l">
              <a:buFont typeface="Arial" panose="020B0604020202020204" pitchFamily="34" charset="0"/>
              <a:buChar char="•"/>
            </a:pPr>
            <a:endParaRPr lang="en-US" sz="4400" b="1" dirty="0">
              <a:solidFill>
                <a:schemeClr val="bg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7145847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extLst>
              <a:ext uri="{BEBA8EAE-BF5A-486C-A8C5-ECC9F3942E4B}">
                <a14:imgProps xmlns:a14="http://schemas.microsoft.com/office/drawing/2010/main">
                  <a14:imgLayer r:embed="rId3">
                    <a14:imgEffect>
                      <a14:brightnessContrast bright="-75000"/>
                    </a14:imgEffect>
                  </a14:imgLayer>
                </a14:imgProps>
              </a:ext>
            </a:extLst>
          </a:blip>
          <a:srcRect/>
          <a:stretch>
            <a:fillRect/>
          </a:stretch>
        </a:blipFill>
        <a:effectLst/>
      </p:bgPr>
    </p:bg>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71A0DF85-0392-F67A-0D7E-E899A7C9C854}"/>
              </a:ext>
            </a:extLst>
          </p:cNvPr>
          <p:cNvSpPr>
            <a:spLocks noGrp="1"/>
          </p:cNvSpPr>
          <p:nvPr>
            <p:ph type="subTitle" idx="1"/>
          </p:nvPr>
        </p:nvSpPr>
        <p:spPr>
          <a:xfrm>
            <a:off x="384313" y="384313"/>
            <a:ext cx="11436626" cy="6109251"/>
          </a:xfrm>
        </p:spPr>
        <p:txBody>
          <a:bodyPr>
            <a:normAutofit/>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4400" b="1" i="0" u="none" strike="noStrike" kern="1200" cap="none" spc="0" normalizeH="0" baseline="0" noProof="0" dirty="0">
                <a:ln>
                  <a:noFill/>
                </a:ln>
                <a:solidFill>
                  <a:prstClr val="white"/>
                </a:solidFill>
                <a:effectLst/>
                <a:uLnTx/>
                <a:uFillTx/>
                <a:latin typeface="Calibri" panose="020F0502020204030204" pitchFamily="34" charset="0"/>
                <a:ea typeface="+mn-ea"/>
                <a:cs typeface="Calibri" panose="020F0502020204030204" pitchFamily="34" charset="0"/>
              </a:rPr>
              <a:t>Warning against Worldliness – 4:1-12</a:t>
            </a:r>
          </a:p>
          <a:p>
            <a:pPr marL="571500" indent="-571500" algn="l">
              <a:buFont typeface="Arial" panose="020B0604020202020204" pitchFamily="34" charset="0"/>
              <a:buChar char="•"/>
            </a:pPr>
            <a:endParaRPr lang="en-US" sz="4400" b="1" dirty="0">
              <a:solidFill>
                <a:schemeClr val="bg1"/>
              </a:solidFill>
              <a:latin typeface="Calibri" panose="020F0502020204030204" pitchFamily="34" charset="0"/>
              <a:cs typeface="Calibri" panose="020F0502020204030204" pitchFamily="34" charset="0"/>
            </a:endParaRPr>
          </a:p>
          <a:p>
            <a:pPr marL="571500" indent="-571500" algn="l">
              <a:buFont typeface="Arial" panose="020B0604020202020204" pitchFamily="34" charset="0"/>
              <a:buChar char="•"/>
            </a:pPr>
            <a:r>
              <a:rPr lang="en-US" sz="4400" b="1" dirty="0">
                <a:solidFill>
                  <a:schemeClr val="bg1"/>
                </a:solidFill>
                <a:latin typeface="Calibri" panose="020F0502020204030204" pitchFamily="34" charset="0"/>
                <a:cs typeface="Calibri" panose="020F0502020204030204" pitchFamily="34" charset="0"/>
              </a:rPr>
              <a:t>4 – Here is our real problem:  adultery (idolatry).  When we, who profess loyalty to God yet chase after other gods we demonstrate our adultery (idolatry).  </a:t>
            </a:r>
          </a:p>
          <a:p>
            <a:pPr marL="571500" indent="-571500" algn="l">
              <a:buFont typeface="Arial" panose="020B0604020202020204" pitchFamily="34" charset="0"/>
              <a:buChar char="•"/>
            </a:pPr>
            <a:r>
              <a:rPr lang="en-US" sz="4400" b="1" dirty="0">
                <a:solidFill>
                  <a:schemeClr val="bg1"/>
                </a:solidFill>
                <a:latin typeface="Calibri" panose="020F0502020204030204" pitchFamily="34" charset="0"/>
                <a:cs typeface="Calibri" panose="020F0502020204030204" pitchFamily="34" charset="0"/>
              </a:rPr>
              <a:t>Either we are friends with God or friends with the world.  </a:t>
            </a:r>
            <a:endParaRPr lang="en-US" sz="4000" b="1" dirty="0">
              <a:solidFill>
                <a:schemeClr val="bg1"/>
              </a:solidFill>
              <a:latin typeface="Calibri" panose="020F0502020204030204" pitchFamily="34" charset="0"/>
              <a:cs typeface="Calibri" panose="020F0502020204030204" pitchFamily="34" charset="0"/>
            </a:endParaRPr>
          </a:p>
          <a:p>
            <a:pPr marL="571500" indent="-571500" algn="l">
              <a:buFont typeface="Arial" panose="020B0604020202020204" pitchFamily="34" charset="0"/>
              <a:buChar char="•"/>
            </a:pPr>
            <a:endParaRPr lang="en-US" sz="4400" b="1" dirty="0">
              <a:solidFill>
                <a:schemeClr val="bg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9613321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extLst>
              <a:ext uri="{BEBA8EAE-BF5A-486C-A8C5-ECC9F3942E4B}">
                <a14:imgProps xmlns:a14="http://schemas.microsoft.com/office/drawing/2010/main">
                  <a14:imgLayer r:embed="rId3">
                    <a14:imgEffect>
                      <a14:brightnessContrast bright="-75000"/>
                    </a14:imgEffect>
                  </a14:imgLayer>
                </a14:imgProps>
              </a:ext>
            </a:extLst>
          </a:blip>
          <a:srcRect/>
          <a:stretch>
            <a:fillRect/>
          </a:stretch>
        </a:blipFill>
        <a:effectLst/>
      </p:bgPr>
    </p:bg>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71A0DF85-0392-F67A-0D7E-E899A7C9C854}"/>
              </a:ext>
            </a:extLst>
          </p:cNvPr>
          <p:cNvSpPr>
            <a:spLocks noGrp="1"/>
          </p:cNvSpPr>
          <p:nvPr>
            <p:ph type="subTitle" idx="1"/>
          </p:nvPr>
        </p:nvSpPr>
        <p:spPr>
          <a:xfrm>
            <a:off x="384313" y="384313"/>
            <a:ext cx="11436626" cy="6109251"/>
          </a:xfrm>
        </p:spPr>
        <p:txBody>
          <a:bodyPr>
            <a:normAutofit/>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4400" b="1" i="0" u="none" strike="noStrike" kern="1200" cap="none" spc="0" normalizeH="0" baseline="0" noProof="0" dirty="0">
                <a:ln>
                  <a:noFill/>
                </a:ln>
                <a:solidFill>
                  <a:prstClr val="white"/>
                </a:solidFill>
                <a:effectLst/>
                <a:uLnTx/>
                <a:uFillTx/>
                <a:latin typeface="Calibri" panose="020F0502020204030204" pitchFamily="34" charset="0"/>
                <a:ea typeface="+mn-ea"/>
                <a:cs typeface="Calibri" panose="020F0502020204030204" pitchFamily="34" charset="0"/>
              </a:rPr>
              <a:t>Warning against Worldliness – 4:1-12</a:t>
            </a:r>
          </a:p>
          <a:p>
            <a:pPr marL="571500" indent="-571500" algn="l">
              <a:buFont typeface="Arial" panose="020B0604020202020204" pitchFamily="34" charset="0"/>
              <a:buChar char="•"/>
            </a:pPr>
            <a:endParaRPr lang="en-US" sz="4400" b="1" dirty="0">
              <a:solidFill>
                <a:schemeClr val="bg1"/>
              </a:solidFill>
              <a:latin typeface="Calibri" panose="020F0502020204030204" pitchFamily="34" charset="0"/>
              <a:cs typeface="Calibri" panose="020F0502020204030204" pitchFamily="34" charset="0"/>
            </a:endParaRPr>
          </a:p>
          <a:p>
            <a:pPr marL="571500" indent="-571500" algn="l">
              <a:buFont typeface="Arial" panose="020B0604020202020204" pitchFamily="34" charset="0"/>
              <a:buChar char="•"/>
            </a:pPr>
            <a:r>
              <a:rPr lang="en-US" sz="4400" b="1" dirty="0">
                <a:solidFill>
                  <a:schemeClr val="bg1"/>
                </a:solidFill>
                <a:latin typeface="Calibri" panose="020F0502020204030204" pitchFamily="34" charset="0"/>
                <a:cs typeface="Calibri" panose="020F0502020204030204" pitchFamily="34" charset="0"/>
              </a:rPr>
              <a:t>5 – A verse very difficult to translate.  Either:</a:t>
            </a:r>
          </a:p>
          <a:p>
            <a:pPr marL="1028700" lvl="1" indent="-571500" algn="l">
              <a:buFont typeface="Arial" panose="020B0604020202020204" pitchFamily="34" charset="0"/>
              <a:buChar char="•"/>
            </a:pPr>
            <a:r>
              <a:rPr lang="en-US" sz="3600" b="1" dirty="0">
                <a:solidFill>
                  <a:schemeClr val="bg1"/>
                </a:solidFill>
                <a:latin typeface="Calibri" panose="020F0502020204030204" pitchFamily="34" charset="0"/>
                <a:cs typeface="Calibri" panose="020F0502020204030204" pitchFamily="34" charset="0"/>
              </a:rPr>
              <a:t>God is jealously yearning for the devotion of our spirit which he put in us; or</a:t>
            </a:r>
          </a:p>
          <a:p>
            <a:pPr marL="1028700" lvl="1" indent="-571500" algn="l">
              <a:buFont typeface="Arial" panose="020B0604020202020204" pitchFamily="34" charset="0"/>
              <a:buChar char="•"/>
            </a:pPr>
            <a:r>
              <a:rPr lang="en-US" sz="3600" b="1" dirty="0">
                <a:solidFill>
                  <a:schemeClr val="bg1"/>
                </a:solidFill>
                <a:latin typeface="Calibri" panose="020F0502020204030204" pitchFamily="34" charset="0"/>
                <a:cs typeface="Calibri" panose="020F0502020204030204" pitchFamily="34" charset="0"/>
              </a:rPr>
              <a:t>The Spirit within us jealously yearns for the full devotion of our heart to God.</a:t>
            </a:r>
          </a:p>
          <a:p>
            <a:pPr marL="571500" indent="-571500" algn="l">
              <a:buFont typeface="Arial" panose="020B0604020202020204" pitchFamily="34" charset="0"/>
              <a:buChar char="•"/>
            </a:pPr>
            <a:r>
              <a:rPr lang="en-US" sz="4400" b="1" dirty="0">
                <a:solidFill>
                  <a:schemeClr val="bg1"/>
                </a:solidFill>
                <a:latin typeface="Calibri" panose="020F0502020204030204" pitchFamily="34" charset="0"/>
                <a:cs typeface="Calibri" panose="020F0502020204030204" pitchFamily="34" charset="0"/>
              </a:rPr>
              <a:t>6 – The Holy Spirit will give us the grace to serve God as we should.  </a:t>
            </a:r>
          </a:p>
        </p:txBody>
      </p:sp>
    </p:spTree>
    <p:extLst>
      <p:ext uri="{BB962C8B-B14F-4D97-AF65-F5344CB8AC3E}">
        <p14:creationId xmlns:p14="http://schemas.microsoft.com/office/powerpoint/2010/main" val="15842824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extLst>
              <a:ext uri="{BEBA8EAE-BF5A-486C-A8C5-ECC9F3942E4B}">
                <a14:imgProps xmlns:a14="http://schemas.microsoft.com/office/drawing/2010/main">
                  <a14:imgLayer r:embed="rId3">
                    <a14:imgEffect>
                      <a14:brightnessContrast bright="-75000"/>
                    </a14:imgEffect>
                  </a14:imgLayer>
                </a14:imgProps>
              </a:ext>
            </a:extLst>
          </a:blip>
          <a:srcRect/>
          <a:stretch>
            <a:fillRect/>
          </a:stretch>
        </a:blipFill>
        <a:effectLst/>
      </p:bgPr>
    </p:bg>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71A0DF85-0392-F67A-0D7E-E899A7C9C854}"/>
              </a:ext>
            </a:extLst>
          </p:cNvPr>
          <p:cNvSpPr>
            <a:spLocks noGrp="1"/>
          </p:cNvSpPr>
          <p:nvPr>
            <p:ph type="subTitle" idx="1"/>
          </p:nvPr>
        </p:nvSpPr>
        <p:spPr>
          <a:xfrm>
            <a:off x="384313" y="384313"/>
            <a:ext cx="11436626" cy="6109251"/>
          </a:xfrm>
        </p:spPr>
        <p:txBody>
          <a:bodyPr>
            <a:normAutofit/>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4400" b="1" i="0" u="none" strike="noStrike" kern="1200" cap="none" spc="0" normalizeH="0" baseline="0" noProof="0" dirty="0">
                <a:ln>
                  <a:noFill/>
                </a:ln>
                <a:solidFill>
                  <a:prstClr val="white"/>
                </a:solidFill>
                <a:effectLst/>
                <a:uLnTx/>
                <a:uFillTx/>
                <a:latin typeface="Calibri" panose="020F0502020204030204" pitchFamily="34" charset="0"/>
                <a:ea typeface="+mn-ea"/>
                <a:cs typeface="Calibri" panose="020F0502020204030204" pitchFamily="34" charset="0"/>
              </a:rPr>
              <a:t>Warning against Worldliness – 4:1-12</a:t>
            </a:r>
          </a:p>
          <a:p>
            <a:pPr marL="571500" indent="-571500" algn="l">
              <a:buFont typeface="Arial" panose="020B0604020202020204" pitchFamily="34" charset="0"/>
              <a:buChar char="•"/>
            </a:pPr>
            <a:endParaRPr lang="en-US" sz="4400" b="1" dirty="0">
              <a:solidFill>
                <a:schemeClr val="bg1"/>
              </a:solidFill>
              <a:latin typeface="Calibri" panose="020F0502020204030204" pitchFamily="34" charset="0"/>
              <a:cs typeface="Calibri" panose="020F0502020204030204" pitchFamily="34" charset="0"/>
            </a:endParaRPr>
          </a:p>
          <a:p>
            <a:pPr marL="571500" indent="-571500" algn="l">
              <a:buFont typeface="Arial" panose="020B0604020202020204" pitchFamily="34" charset="0"/>
              <a:buChar char="•"/>
            </a:pPr>
            <a:r>
              <a:rPr lang="en-US" sz="4400" b="1" dirty="0">
                <a:solidFill>
                  <a:schemeClr val="bg1"/>
                </a:solidFill>
                <a:latin typeface="Calibri" panose="020F0502020204030204" pitchFamily="34" charset="0"/>
                <a:cs typeface="Calibri" panose="020F0502020204030204" pitchFamily="34" charset="0"/>
              </a:rPr>
              <a:t>6 – God “resists the proud but gives grace to the humble.”  God’s grace is for all, but only the humble—the repentant—recognize God’s grace is there for him.</a:t>
            </a:r>
          </a:p>
          <a:p>
            <a:pPr marL="571500" indent="-571500" algn="l">
              <a:buFont typeface="Arial" panose="020B0604020202020204" pitchFamily="34" charset="0"/>
              <a:buChar char="•"/>
            </a:pPr>
            <a:r>
              <a:rPr lang="en-US" sz="4400" b="1" dirty="0">
                <a:solidFill>
                  <a:schemeClr val="bg1"/>
                </a:solidFill>
                <a:latin typeface="Calibri" panose="020F0502020204030204" pitchFamily="34" charset="0"/>
                <a:cs typeface="Calibri" panose="020F0502020204030204" pitchFamily="34" charset="0"/>
              </a:rPr>
              <a:t>God’s grace is always greater than the sin we pile up.</a:t>
            </a:r>
          </a:p>
          <a:p>
            <a:pPr marL="571500" indent="-571500" algn="l">
              <a:buFont typeface="Arial" panose="020B0604020202020204" pitchFamily="34" charset="0"/>
              <a:buChar char="•"/>
            </a:pPr>
            <a:endParaRPr lang="en-US" sz="4400" b="1" dirty="0">
              <a:solidFill>
                <a:schemeClr val="bg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5083771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extLst>
              <a:ext uri="{BEBA8EAE-BF5A-486C-A8C5-ECC9F3942E4B}">
                <a14:imgProps xmlns:a14="http://schemas.microsoft.com/office/drawing/2010/main">
                  <a14:imgLayer r:embed="rId3">
                    <a14:imgEffect>
                      <a14:brightnessContrast bright="-75000"/>
                    </a14:imgEffect>
                  </a14:imgLayer>
                </a14:imgProps>
              </a:ext>
            </a:extLst>
          </a:blip>
          <a:srcRect/>
          <a:stretch>
            <a:fillRect/>
          </a:stretch>
        </a:blipFill>
        <a:effectLst/>
      </p:bgPr>
    </p:bg>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71A0DF85-0392-F67A-0D7E-E899A7C9C854}"/>
              </a:ext>
            </a:extLst>
          </p:cNvPr>
          <p:cNvSpPr>
            <a:spLocks noGrp="1"/>
          </p:cNvSpPr>
          <p:nvPr>
            <p:ph type="subTitle" idx="1"/>
          </p:nvPr>
        </p:nvSpPr>
        <p:spPr>
          <a:xfrm>
            <a:off x="384313" y="384313"/>
            <a:ext cx="11436626" cy="6109251"/>
          </a:xfrm>
        </p:spPr>
        <p:txBody>
          <a:bodyPr>
            <a:normAutofit/>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4400" b="1" i="0" u="none" strike="noStrike" kern="1200" cap="none" spc="0" normalizeH="0" baseline="0" noProof="0" dirty="0">
                <a:ln>
                  <a:noFill/>
                </a:ln>
                <a:solidFill>
                  <a:prstClr val="white"/>
                </a:solidFill>
                <a:effectLst/>
                <a:uLnTx/>
                <a:uFillTx/>
                <a:latin typeface="Calibri" panose="020F0502020204030204" pitchFamily="34" charset="0"/>
                <a:ea typeface="+mn-ea"/>
                <a:cs typeface="Calibri" panose="020F0502020204030204" pitchFamily="34" charset="0"/>
              </a:rPr>
              <a:t>Warning against Worldliness – 4:1-12</a:t>
            </a:r>
          </a:p>
          <a:p>
            <a:pPr marL="571500" indent="-571500" algn="l">
              <a:buFont typeface="Arial" panose="020B0604020202020204" pitchFamily="34" charset="0"/>
              <a:buChar char="•"/>
            </a:pPr>
            <a:endParaRPr lang="en-US" sz="4400" b="1" dirty="0">
              <a:solidFill>
                <a:schemeClr val="bg1"/>
              </a:solidFill>
              <a:latin typeface="Calibri" panose="020F0502020204030204" pitchFamily="34" charset="0"/>
              <a:cs typeface="Calibri" panose="020F0502020204030204" pitchFamily="34" charset="0"/>
            </a:endParaRPr>
          </a:p>
          <a:p>
            <a:pPr marL="571500" indent="-571500" algn="l">
              <a:buFont typeface="Arial" panose="020B0604020202020204" pitchFamily="34" charset="0"/>
              <a:buChar char="•"/>
            </a:pPr>
            <a:r>
              <a:rPr lang="en-US" sz="4400" b="1" dirty="0">
                <a:solidFill>
                  <a:schemeClr val="bg1"/>
                </a:solidFill>
                <a:latin typeface="Calibri" panose="020F0502020204030204" pitchFamily="34" charset="0"/>
                <a:cs typeface="Calibri" panose="020F0502020204030204" pitchFamily="34" charset="0"/>
              </a:rPr>
              <a:t>7 – James calls on us to have friendship with God rather than with the world.  Repentant citizens of God’s kingdom are able to resist the devil.  If we do, he will flee from us.</a:t>
            </a:r>
          </a:p>
          <a:p>
            <a:pPr marL="571500" indent="-571500" algn="l">
              <a:buFont typeface="Arial" panose="020B0604020202020204" pitchFamily="34" charset="0"/>
              <a:buChar char="•"/>
            </a:pPr>
            <a:r>
              <a:rPr lang="en-US" sz="4400" b="1" dirty="0">
                <a:solidFill>
                  <a:schemeClr val="bg1"/>
                </a:solidFill>
                <a:latin typeface="Calibri" panose="020F0502020204030204" pitchFamily="34" charset="0"/>
                <a:cs typeface="Calibri" panose="020F0502020204030204" pitchFamily="34" charset="0"/>
              </a:rPr>
              <a:t>8-9 – The only way to resist the devil is by being near to God. James is calling for an attitude of repentance.</a:t>
            </a:r>
          </a:p>
          <a:p>
            <a:pPr marL="571500" indent="-571500" algn="l">
              <a:buFont typeface="Arial" panose="020B0604020202020204" pitchFamily="34" charset="0"/>
              <a:buChar char="•"/>
            </a:pPr>
            <a:endParaRPr lang="en-US" sz="4400" b="1" dirty="0">
              <a:solidFill>
                <a:schemeClr val="bg1"/>
              </a:solidFill>
              <a:latin typeface="Calibri" panose="020F0502020204030204" pitchFamily="34" charset="0"/>
              <a:cs typeface="Calibri" panose="020F0502020204030204" pitchFamily="34" charset="0"/>
            </a:endParaRPr>
          </a:p>
          <a:p>
            <a:pPr marL="571500" indent="-571500" algn="l">
              <a:buFont typeface="Arial" panose="020B0604020202020204" pitchFamily="34" charset="0"/>
              <a:buChar char="•"/>
            </a:pPr>
            <a:endParaRPr lang="en-US" sz="4400" b="1" dirty="0">
              <a:solidFill>
                <a:schemeClr val="bg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18387875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a:extLst>
              <a:ext uri="{BEBA8EAE-BF5A-486C-A8C5-ECC9F3942E4B}">
                <a14:imgProps xmlns:a14="http://schemas.microsoft.com/office/drawing/2010/main">
                  <a14:imgLayer r:embed="rId3">
                    <a14:imgEffect>
                      <a14:brightnessContrast bright="-75000"/>
                    </a14:imgEffect>
                  </a14:imgLayer>
                </a14:imgProps>
              </a:ext>
            </a:extLst>
          </a:blip>
          <a:srcRect/>
          <a:stretch>
            <a:fillRect/>
          </a:stretch>
        </a:blipFill>
        <a:effectLst/>
      </p:bgPr>
    </p:bg>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71A0DF85-0392-F67A-0D7E-E899A7C9C854}"/>
              </a:ext>
            </a:extLst>
          </p:cNvPr>
          <p:cNvSpPr>
            <a:spLocks noGrp="1"/>
          </p:cNvSpPr>
          <p:nvPr>
            <p:ph type="subTitle" idx="1"/>
          </p:nvPr>
        </p:nvSpPr>
        <p:spPr>
          <a:xfrm>
            <a:off x="384313" y="384313"/>
            <a:ext cx="11436626" cy="6109251"/>
          </a:xfrm>
        </p:spPr>
        <p:txBody>
          <a:bodyPr>
            <a:normAutofit/>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4400" b="1" i="0" u="none" strike="noStrike" kern="1200" cap="none" spc="0" normalizeH="0" baseline="0" noProof="0" dirty="0">
                <a:ln>
                  <a:noFill/>
                </a:ln>
                <a:solidFill>
                  <a:prstClr val="white"/>
                </a:solidFill>
                <a:effectLst/>
                <a:uLnTx/>
                <a:uFillTx/>
                <a:latin typeface="Calibri" panose="020F0502020204030204" pitchFamily="34" charset="0"/>
                <a:ea typeface="+mn-ea"/>
                <a:cs typeface="Calibri" panose="020F0502020204030204" pitchFamily="34" charset="0"/>
              </a:rPr>
              <a:t>Warning against Worldliness – 4:1-12</a:t>
            </a:r>
          </a:p>
          <a:p>
            <a:pPr marL="571500" indent="-571500" algn="l">
              <a:buFont typeface="Arial" panose="020B0604020202020204" pitchFamily="34" charset="0"/>
              <a:buChar char="•"/>
            </a:pPr>
            <a:endParaRPr lang="en-US" sz="4400" b="1" dirty="0">
              <a:solidFill>
                <a:schemeClr val="bg1"/>
              </a:solidFill>
              <a:latin typeface="Calibri" panose="020F0502020204030204" pitchFamily="34" charset="0"/>
              <a:cs typeface="Calibri" panose="020F0502020204030204" pitchFamily="34" charset="0"/>
            </a:endParaRPr>
          </a:p>
          <a:p>
            <a:pPr marL="571500" indent="-571500" algn="l">
              <a:buFont typeface="Arial" panose="020B0604020202020204" pitchFamily="34" charset="0"/>
              <a:buChar char="•"/>
            </a:pPr>
            <a:r>
              <a:rPr lang="en-US" sz="4400" b="1" dirty="0">
                <a:solidFill>
                  <a:schemeClr val="bg1"/>
                </a:solidFill>
                <a:latin typeface="Calibri" panose="020F0502020204030204" pitchFamily="34" charset="0"/>
                <a:cs typeface="Calibri" panose="020F0502020204030204" pitchFamily="34" charset="0"/>
              </a:rPr>
              <a:t>8-9 – What does repentance look like?  </a:t>
            </a:r>
          </a:p>
          <a:p>
            <a:pPr marL="1028700" lvl="1" indent="-571500" algn="l">
              <a:buFont typeface="Arial" panose="020B0604020202020204" pitchFamily="34" charset="0"/>
              <a:buChar char="•"/>
            </a:pPr>
            <a:r>
              <a:rPr lang="en-US" sz="4000" b="1" dirty="0">
                <a:solidFill>
                  <a:schemeClr val="bg1"/>
                </a:solidFill>
                <a:latin typeface="Calibri" panose="020F0502020204030204" pitchFamily="34" charset="0"/>
                <a:cs typeface="Calibri" panose="020F0502020204030204" pitchFamily="34" charset="0"/>
              </a:rPr>
              <a:t>Cleanse your hands </a:t>
            </a:r>
          </a:p>
          <a:p>
            <a:pPr marL="1028700" lvl="1" indent="-571500" algn="l">
              <a:buFont typeface="Arial" panose="020B0604020202020204" pitchFamily="34" charset="0"/>
              <a:buChar char="•"/>
            </a:pPr>
            <a:r>
              <a:rPr lang="en-US" sz="4000" b="1" dirty="0">
                <a:solidFill>
                  <a:schemeClr val="bg1"/>
                </a:solidFill>
                <a:latin typeface="Calibri" panose="020F0502020204030204" pitchFamily="34" charset="0"/>
                <a:cs typeface="Calibri" panose="020F0502020204030204" pitchFamily="34" charset="0"/>
              </a:rPr>
              <a:t>Purify your hearts so that you are not double-minded:  trying to serve two masters.</a:t>
            </a:r>
          </a:p>
          <a:p>
            <a:pPr marL="571500" indent="-571500" algn="l">
              <a:buFont typeface="Arial" panose="020B0604020202020204" pitchFamily="34" charset="0"/>
              <a:buChar char="•"/>
            </a:pPr>
            <a:r>
              <a:rPr lang="en-US" sz="4400" b="1" dirty="0">
                <a:solidFill>
                  <a:schemeClr val="bg1"/>
                </a:solidFill>
                <a:latin typeface="Calibri" panose="020F0502020204030204" pitchFamily="34" charset="0"/>
                <a:cs typeface="Calibri" panose="020F0502020204030204" pitchFamily="34" charset="0"/>
              </a:rPr>
              <a:t>We “lament, mourn and weep” – the anguish of repentance.</a:t>
            </a:r>
          </a:p>
        </p:txBody>
      </p:sp>
    </p:spTree>
    <p:extLst>
      <p:ext uri="{BB962C8B-B14F-4D97-AF65-F5344CB8AC3E}">
        <p14:creationId xmlns:p14="http://schemas.microsoft.com/office/powerpoint/2010/main" val="110515331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a:extLst>
              <a:ext uri="{BEBA8EAE-BF5A-486C-A8C5-ECC9F3942E4B}">
                <a14:imgProps xmlns:a14="http://schemas.microsoft.com/office/drawing/2010/main">
                  <a14:imgLayer r:embed="rId3">
                    <a14:imgEffect>
                      <a14:brightnessContrast bright="-75000"/>
                    </a14:imgEffect>
                  </a14:imgLayer>
                </a14:imgProps>
              </a:ext>
            </a:extLst>
          </a:blip>
          <a:srcRect/>
          <a:stretch>
            <a:fillRect/>
          </a:stretch>
        </a:blipFill>
        <a:effectLst/>
      </p:bgPr>
    </p:bg>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71A0DF85-0392-F67A-0D7E-E899A7C9C854}"/>
              </a:ext>
            </a:extLst>
          </p:cNvPr>
          <p:cNvSpPr>
            <a:spLocks noGrp="1"/>
          </p:cNvSpPr>
          <p:nvPr>
            <p:ph type="subTitle" idx="1"/>
          </p:nvPr>
        </p:nvSpPr>
        <p:spPr>
          <a:xfrm>
            <a:off x="384313" y="384313"/>
            <a:ext cx="11436626" cy="6109251"/>
          </a:xfrm>
        </p:spPr>
        <p:txBody>
          <a:bodyPr>
            <a:normAutofit lnSpcReduction="10000"/>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4400" b="1" i="0" u="none" strike="noStrike" kern="1200" cap="none" spc="0" normalizeH="0" baseline="0" noProof="0" dirty="0">
                <a:ln>
                  <a:noFill/>
                </a:ln>
                <a:solidFill>
                  <a:prstClr val="white"/>
                </a:solidFill>
                <a:effectLst/>
                <a:uLnTx/>
                <a:uFillTx/>
                <a:latin typeface="Calibri" panose="020F0502020204030204" pitchFamily="34" charset="0"/>
                <a:ea typeface="+mn-ea"/>
                <a:cs typeface="Calibri" panose="020F0502020204030204" pitchFamily="34" charset="0"/>
              </a:rPr>
              <a:t>Warning against Worldliness – 4:1-12</a:t>
            </a:r>
          </a:p>
          <a:p>
            <a:pPr marL="571500" indent="-571500" algn="l">
              <a:buFont typeface="Arial" panose="020B0604020202020204" pitchFamily="34" charset="0"/>
              <a:buChar char="•"/>
            </a:pPr>
            <a:endParaRPr lang="en-US" sz="4400" b="1" dirty="0">
              <a:solidFill>
                <a:schemeClr val="bg1"/>
              </a:solidFill>
              <a:latin typeface="Calibri" panose="020F0502020204030204" pitchFamily="34" charset="0"/>
              <a:cs typeface="Calibri" panose="020F0502020204030204" pitchFamily="34" charset="0"/>
            </a:endParaRPr>
          </a:p>
          <a:p>
            <a:pPr marL="571500" indent="-571500" algn="l">
              <a:buFont typeface="Arial" panose="020B0604020202020204" pitchFamily="34" charset="0"/>
              <a:buChar char="•"/>
            </a:pPr>
            <a:r>
              <a:rPr lang="en-US" sz="4400" b="1" dirty="0">
                <a:solidFill>
                  <a:schemeClr val="bg1"/>
                </a:solidFill>
                <a:latin typeface="Calibri" panose="020F0502020204030204" pitchFamily="34" charset="0"/>
                <a:cs typeface="Calibri" panose="020F0502020204030204" pitchFamily="34" charset="0"/>
              </a:rPr>
              <a:t>10 – When we come as sinners before God, we humble ourselves before him and He will lift us up.  </a:t>
            </a:r>
          </a:p>
          <a:p>
            <a:pPr marL="571500" indent="-571500" algn="l">
              <a:buFont typeface="Arial" panose="020B0604020202020204" pitchFamily="34" charset="0"/>
              <a:buChar char="•"/>
            </a:pPr>
            <a:r>
              <a:rPr lang="en-US" sz="4400" b="1" dirty="0">
                <a:solidFill>
                  <a:schemeClr val="bg1"/>
                </a:solidFill>
                <a:latin typeface="Calibri" panose="020F0502020204030204" pitchFamily="34" charset="0"/>
                <a:cs typeface="Calibri" panose="020F0502020204030204" pitchFamily="34" charset="0"/>
              </a:rPr>
              <a:t>11 – Again a caution about using the tongue:  do not “speak evil” (slander).  We are speaking of a brother – a fellow believer.</a:t>
            </a:r>
          </a:p>
          <a:p>
            <a:pPr marL="571500" indent="-571500" algn="l">
              <a:buFont typeface="Arial" panose="020B0604020202020204" pitchFamily="34" charset="0"/>
              <a:buChar char="•"/>
            </a:pPr>
            <a:r>
              <a:rPr lang="en-US" sz="4400" b="1" dirty="0">
                <a:solidFill>
                  <a:schemeClr val="bg1"/>
                </a:solidFill>
                <a:latin typeface="Calibri" panose="020F0502020204030204" pitchFamily="34" charset="0"/>
                <a:cs typeface="Calibri" panose="020F0502020204030204" pitchFamily="34" charset="0"/>
              </a:rPr>
              <a:t>12- There is only one Lawgiver – and it’s not us!</a:t>
            </a:r>
          </a:p>
        </p:txBody>
      </p:sp>
    </p:spTree>
    <p:extLst>
      <p:ext uri="{BB962C8B-B14F-4D97-AF65-F5344CB8AC3E}">
        <p14:creationId xmlns:p14="http://schemas.microsoft.com/office/powerpoint/2010/main" val="82448314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2">
            <a:extLst>
              <a:ext uri="{BEBA8EAE-BF5A-486C-A8C5-ECC9F3942E4B}">
                <a14:imgProps xmlns:a14="http://schemas.microsoft.com/office/drawing/2010/main">
                  <a14:imgLayer r:embed="rId3">
                    <a14:imgEffect>
                      <a14:brightnessContrast bright="-75000"/>
                    </a14:imgEffect>
                  </a14:imgLayer>
                </a14:imgProps>
              </a:ext>
            </a:extLst>
          </a:blip>
          <a:srcRect/>
          <a:stretch>
            <a:fillRect/>
          </a:stretch>
        </a:blipFill>
        <a:effectLst/>
      </p:bgPr>
    </p:bg>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71A0DF85-0392-F67A-0D7E-E899A7C9C854}"/>
              </a:ext>
            </a:extLst>
          </p:cNvPr>
          <p:cNvSpPr>
            <a:spLocks noGrp="1"/>
          </p:cNvSpPr>
          <p:nvPr>
            <p:ph type="subTitle" idx="1"/>
          </p:nvPr>
        </p:nvSpPr>
        <p:spPr>
          <a:xfrm>
            <a:off x="384313" y="384313"/>
            <a:ext cx="11436626" cy="6109251"/>
          </a:xfrm>
        </p:spPr>
        <p:txBody>
          <a:bodyPr>
            <a:normAutofit/>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4400" b="1" i="0" u="none" strike="noStrike" kern="1200" cap="none" spc="0" normalizeH="0" baseline="0" noProof="0" dirty="0">
                <a:ln>
                  <a:noFill/>
                </a:ln>
                <a:solidFill>
                  <a:prstClr val="white"/>
                </a:solidFill>
                <a:effectLst/>
                <a:uLnTx/>
                <a:uFillTx/>
                <a:latin typeface="Calibri" panose="020F0502020204030204" pitchFamily="34" charset="0"/>
                <a:ea typeface="+mn-ea"/>
                <a:cs typeface="Calibri" panose="020F0502020204030204" pitchFamily="34" charset="0"/>
              </a:rPr>
              <a:t>Boasting about Tomorrow – 4:13-17</a:t>
            </a:r>
          </a:p>
          <a:p>
            <a:pPr marL="571500" indent="-571500" algn="l">
              <a:buFont typeface="Arial" panose="020B0604020202020204" pitchFamily="34" charset="0"/>
              <a:buChar char="•"/>
            </a:pPr>
            <a:endParaRPr lang="en-US" sz="4400" b="1" dirty="0">
              <a:solidFill>
                <a:schemeClr val="bg1"/>
              </a:solidFill>
              <a:latin typeface="Calibri" panose="020F0502020204030204" pitchFamily="34" charset="0"/>
              <a:cs typeface="Calibri" panose="020F0502020204030204" pitchFamily="34" charset="0"/>
            </a:endParaRPr>
          </a:p>
          <a:p>
            <a:pPr marL="571500" indent="-571500" algn="l">
              <a:buFont typeface="Arial" panose="020B0604020202020204" pitchFamily="34" charset="0"/>
              <a:buChar char="•"/>
            </a:pPr>
            <a:r>
              <a:rPr lang="en-US" sz="4400" b="1" dirty="0">
                <a:solidFill>
                  <a:schemeClr val="bg1"/>
                </a:solidFill>
                <a:latin typeface="Calibri" panose="020F0502020204030204" pitchFamily="34" charset="0"/>
                <a:cs typeface="Calibri" panose="020F0502020204030204" pitchFamily="34" charset="0"/>
              </a:rPr>
              <a:t>13 – Our life and endeavors are all conditional – we do no know what tomorrow will bring.</a:t>
            </a:r>
          </a:p>
          <a:p>
            <a:pPr marL="571500" indent="-571500" algn="l">
              <a:buFont typeface="Arial" panose="020B0604020202020204" pitchFamily="34" charset="0"/>
              <a:buChar char="•"/>
            </a:pPr>
            <a:r>
              <a:rPr lang="en-US" sz="4400" b="1" dirty="0">
                <a:solidFill>
                  <a:schemeClr val="bg1"/>
                </a:solidFill>
                <a:latin typeface="Calibri" panose="020F0502020204030204" pitchFamily="34" charset="0"/>
                <a:cs typeface="Calibri" panose="020F0502020204030204" pitchFamily="34" charset="0"/>
              </a:rPr>
              <a:t>14 – James is not telling us not to plan, but to always remember that God will ultimately plan tomorrow.  </a:t>
            </a:r>
          </a:p>
          <a:p>
            <a:pPr marL="571500" indent="-571500" algn="l">
              <a:buFont typeface="Arial" panose="020B0604020202020204" pitchFamily="34" charset="0"/>
              <a:buChar char="•"/>
            </a:pPr>
            <a:r>
              <a:rPr lang="en-US" sz="4400" b="1" dirty="0">
                <a:solidFill>
                  <a:schemeClr val="bg1"/>
                </a:solidFill>
                <a:latin typeface="Calibri" panose="020F0502020204030204" pitchFamily="34" charset="0"/>
                <a:cs typeface="Calibri" panose="020F0502020204030204" pitchFamily="34" charset="0"/>
              </a:rPr>
              <a:t>Life is but a mist – </a:t>
            </a:r>
            <a:r>
              <a:rPr lang="en-US" sz="4400" b="1" i="1" dirty="0" err="1">
                <a:solidFill>
                  <a:schemeClr val="bg1"/>
                </a:solidFill>
                <a:latin typeface="Calibri" panose="020F0502020204030204" pitchFamily="34" charset="0"/>
                <a:cs typeface="Calibri" panose="020F0502020204030204" pitchFamily="34" charset="0"/>
              </a:rPr>
              <a:t>chevel</a:t>
            </a:r>
            <a:r>
              <a:rPr lang="en-US" sz="4400" b="1" dirty="0">
                <a:solidFill>
                  <a:schemeClr val="bg1"/>
                </a:solidFill>
                <a:latin typeface="Calibri" panose="020F0502020204030204" pitchFamily="34" charset="0"/>
                <a:cs typeface="Calibri" panose="020F0502020204030204" pitchFamily="34" charset="0"/>
              </a:rPr>
              <a:t> – here briefly and then gone.  (Ecclesiastes!)</a:t>
            </a:r>
          </a:p>
        </p:txBody>
      </p:sp>
    </p:spTree>
    <p:extLst>
      <p:ext uri="{BB962C8B-B14F-4D97-AF65-F5344CB8AC3E}">
        <p14:creationId xmlns:p14="http://schemas.microsoft.com/office/powerpoint/2010/main" val="234891433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2">
            <a:extLst>
              <a:ext uri="{BEBA8EAE-BF5A-486C-A8C5-ECC9F3942E4B}">
                <a14:imgProps xmlns:a14="http://schemas.microsoft.com/office/drawing/2010/main">
                  <a14:imgLayer r:embed="rId3">
                    <a14:imgEffect>
                      <a14:brightnessContrast bright="-75000"/>
                    </a14:imgEffect>
                  </a14:imgLayer>
                </a14:imgProps>
              </a:ext>
            </a:extLst>
          </a:blip>
          <a:srcRect/>
          <a:stretch>
            <a:fillRect/>
          </a:stretch>
        </a:blipFill>
        <a:effectLst/>
      </p:bgPr>
    </p:bg>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71A0DF85-0392-F67A-0D7E-E899A7C9C854}"/>
              </a:ext>
            </a:extLst>
          </p:cNvPr>
          <p:cNvSpPr>
            <a:spLocks noGrp="1"/>
          </p:cNvSpPr>
          <p:nvPr>
            <p:ph type="subTitle" idx="1"/>
          </p:nvPr>
        </p:nvSpPr>
        <p:spPr>
          <a:xfrm>
            <a:off x="384313" y="384313"/>
            <a:ext cx="11436626" cy="6109251"/>
          </a:xfrm>
        </p:spPr>
        <p:txBody>
          <a:bodyPr>
            <a:normAutofit/>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4400" b="1" i="0" u="none" strike="noStrike" kern="1200" cap="none" spc="0" normalizeH="0" baseline="0" noProof="0" dirty="0">
                <a:ln>
                  <a:noFill/>
                </a:ln>
                <a:solidFill>
                  <a:prstClr val="white"/>
                </a:solidFill>
                <a:effectLst/>
                <a:uLnTx/>
                <a:uFillTx/>
                <a:latin typeface="Calibri" panose="020F0502020204030204" pitchFamily="34" charset="0"/>
                <a:ea typeface="+mn-ea"/>
                <a:cs typeface="Calibri" panose="020F0502020204030204" pitchFamily="34" charset="0"/>
              </a:rPr>
              <a:t>Boasting about Tomorrow – 4:13-17</a:t>
            </a:r>
          </a:p>
          <a:p>
            <a:pPr marL="571500" indent="-571500" algn="l">
              <a:buFont typeface="Arial" panose="020B0604020202020204" pitchFamily="34" charset="0"/>
              <a:buChar char="•"/>
            </a:pPr>
            <a:endParaRPr lang="en-US" sz="4400" b="1" dirty="0">
              <a:solidFill>
                <a:schemeClr val="bg1"/>
              </a:solidFill>
              <a:latin typeface="Calibri" panose="020F0502020204030204" pitchFamily="34" charset="0"/>
              <a:cs typeface="Calibri" panose="020F0502020204030204" pitchFamily="34" charset="0"/>
            </a:endParaRPr>
          </a:p>
          <a:p>
            <a:pPr marL="571500" indent="-571500" algn="l">
              <a:buFont typeface="Arial" panose="020B0604020202020204" pitchFamily="34" charset="0"/>
              <a:buChar char="•"/>
            </a:pPr>
            <a:r>
              <a:rPr lang="en-US" sz="4400" b="1" dirty="0">
                <a:solidFill>
                  <a:schemeClr val="bg1"/>
                </a:solidFill>
                <a:latin typeface="Calibri" panose="020F0502020204030204" pitchFamily="34" charset="0"/>
                <a:cs typeface="Calibri" panose="020F0502020204030204" pitchFamily="34" charset="0"/>
              </a:rPr>
              <a:t>15 – Make your plans, but it is always “as the Lord wills.”</a:t>
            </a:r>
          </a:p>
          <a:p>
            <a:pPr marL="571500" indent="-571500" algn="l">
              <a:buFont typeface="Arial" panose="020B0604020202020204" pitchFamily="34" charset="0"/>
              <a:buChar char="•"/>
            </a:pPr>
            <a:r>
              <a:rPr lang="en-US" sz="4400" b="1" dirty="0">
                <a:solidFill>
                  <a:schemeClr val="bg1"/>
                </a:solidFill>
                <a:latin typeface="Calibri" panose="020F0502020204030204" pitchFamily="34" charset="0"/>
                <a:cs typeface="Calibri" panose="020F0502020204030204" pitchFamily="34" charset="0"/>
              </a:rPr>
              <a:t>16 – Pursuing riches without God is prideful arrogance.</a:t>
            </a:r>
          </a:p>
          <a:p>
            <a:pPr marL="571500" indent="-571500" algn="l">
              <a:buFont typeface="Arial" panose="020B0604020202020204" pitchFamily="34" charset="0"/>
              <a:buChar char="•"/>
            </a:pPr>
            <a:r>
              <a:rPr lang="en-US" sz="4400" b="1" dirty="0">
                <a:solidFill>
                  <a:schemeClr val="bg1"/>
                </a:solidFill>
                <a:latin typeface="Calibri" panose="020F0502020204030204" pitchFamily="34" charset="0"/>
                <a:cs typeface="Calibri" panose="020F0502020204030204" pitchFamily="34" charset="0"/>
              </a:rPr>
              <a:t>17 – The uncertainty of life should make us ready to recognize what is good and then do it.</a:t>
            </a:r>
          </a:p>
        </p:txBody>
      </p:sp>
    </p:spTree>
    <p:extLst>
      <p:ext uri="{BB962C8B-B14F-4D97-AF65-F5344CB8AC3E}">
        <p14:creationId xmlns:p14="http://schemas.microsoft.com/office/powerpoint/2010/main" val="3566335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extLst>
              <a:ext uri="{BEBA8EAE-BF5A-486C-A8C5-ECC9F3942E4B}">
                <a14:imgProps xmlns:a14="http://schemas.microsoft.com/office/drawing/2010/main">
                  <a14:imgLayer r:embed="rId3">
                    <a14:imgEffect>
                      <a14:brightnessContrast bright="-75000"/>
                    </a14:imgEffect>
                  </a14:imgLayer>
                </a14:imgProps>
              </a:ext>
            </a:extLst>
          </a:blip>
          <a:srcRect/>
          <a:stretch>
            <a:fillRect/>
          </a:stretch>
        </a:blipFill>
        <a:effectLst/>
      </p:bgPr>
    </p:bg>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71A0DF85-0392-F67A-0D7E-E899A7C9C854}"/>
              </a:ext>
            </a:extLst>
          </p:cNvPr>
          <p:cNvSpPr>
            <a:spLocks noGrp="1"/>
          </p:cNvSpPr>
          <p:nvPr>
            <p:ph type="subTitle" idx="1"/>
          </p:nvPr>
        </p:nvSpPr>
        <p:spPr>
          <a:xfrm>
            <a:off x="384313" y="384313"/>
            <a:ext cx="11436626" cy="6109251"/>
          </a:xfrm>
        </p:spPr>
        <p:txBody>
          <a:bodyPr>
            <a:normAutofit/>
          </a:bodyPr>
          <a:lstStyle/>
          <a:p>
            <a:pPr algn="l"/>
            <a:r>
              <a:rPr lang="en-US" sz="4400" b="1" dirty="0">
                <a:solidFill>
                  <a:schemeClr val="bg1"/>
                </a:solidFill>
                <a:latin typeface="Calibri" panose="020F0502020204030204" pitchFamily="34" charset="0"/>
                <a:cs typeface="Calibri" panose="020F0502020204030204" pitchFamily="34" charset="0"/>
              </a:rPr>
              <a:t>Taming the Tongue – 3:1-12</a:t>
            </a:r>
          </a:p>
          <a:p>
            <a:pPr marL="571500" indent="-571500" algn="l">
              <a:buFont typeface="Arial" panose="020B0604020202020204" pitchFamily="34" charset="0"/>
              <a:buChar char="•"/>
            </a:pPr>
            <a:endParaRPr lang="en-US" sz="4400" b="1" dirty="0">
              <a:solidFill>
                <a:schemeClr val="bg1"/>
              </a:solidFill>
              <a:latin typeface="Calibri" panose="020F0502020204030204" pitchFamily="34" charset="0"/>
              <a:cs typeface="Calibri" panose="020F0502020204030204" pitchFamily="34" charset="0"/>
            </a:endParaRPr>
          </a:p>
          <a:p>
            <a:pPr marL="571500" indent="-571500" algn="l">
              <a:buFont typeface="Arial" panose="020B0604020202020204" pitchFamily="34" charset="0"/>
              <a:buChar char="•"/>
            </a:pPr>
            <a:r>
              <a:rPr lang="en-US" sz="4400" b="1" dirty="0">
                <a:solidFill>
                  <a:schemeClr val="bg1"/>
                </a:solidFill>
                <a:latin typeface="Calibri" panose="020F0502020204030204" pitchFamily="34" charset="0"/>
                <a:cs typeface="Calibri" panose="020F0502020204030204" pitchFamily="34" charset="0"/>
              </a:rPr>
              <a:t>Chapter 3 is an extended discussion on the distressing power of the tongue, followed by a call to use the tongue to teach wisdom.</a:t>
            </a:r>
          </a:p>
          <a:p>
            <a:pPr marL="571500" indent="-571500" algn="l">
              <a:buFont typeface="Arial" panose="020B0604020202020204" pitchFamily="34" charset="0"/>
              <a:buChar char="•"/>
            </a:pPr>
            <a:r>
              <a:rPr lang="en-US" sz="4400" b="1" dirty="0">
                <a:solidFill>
                  <a:schemeClr val="bg1"/>
                </a:solidFill>
                <a:latin typeface="Calibri" panose="020F0502020204030204" pitchFamily="34" charset="0"/>
                <a:cs typeface="Calibri" panose="020F0502020204030204" pitchFamily="34" charset="0"/>
              </a:rPr>
              <a:t>1 – James treats teaching as an office in the church.  The admonition is for those who teach the faith.</a:t>
            </a:r>
          </a:p>
          <a:p>
            <a:pPr marL="571500" indent="-571500" algn="l">
              <a:buFont typeface="Arial" panose="020B0604020202020204" pitchFamily="34" charset="0"/>
              <a:buChar char="•"/>
            </a:pPr>
            <a:endParaRPr lang="en-US" sz="4400" b="1" dirty="0">
              <a:solidFill>
                <a:schemeClr val="bg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857326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extLst>
              <a:ext uri="{BEBA8EAE-BF5A-486C-A8C5-ECC9F3942E4B}">
                <a14:imgProps xmlns:a14="http://schemas.microsoft.com/office/drawing/2010/main">
                  <a14:imgLayer r:embed="rId3">
                    <a14:imgEffect>
                      <a14:brightnessContrast bright="-75000"/>
                    </a14:imgEffect>
                  </a14:imgLayer>
                </a14:imgProps>
              </a:ext>
            </a:extLst>
          </a:blip>
          <a:srcRect/>
          <a:stretch>
            <a:fillRect/>
          </a:stretch>
        </a:blipFill>
        <a:effectLst/>
      </p:bgPr>
    </p:bg>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71A0DF85-0392-F67A-0D7E-E899A7C9C854}"/>
              </a:ext>
            </a:extLst>
          </p:cNvPr>
          <p:cNvSpPr>
            <a:spLocks noGrp="1"/>
          </p:cNvSpPr>
          <p:nvPr>
            <p:ph type="subTitle" idx="1"/>
          </p:nvPr>
        </p:nvSpPr>
        <p:spPr>
          <a:xfrm>
            <a:off x="384313" y="384313"/>
            <a:ext cx="11436626" cy="6109251"/>
          </a:xfrm>
        </p:spPr>
        <p:txBody>
          <a:bodyPr>
            <a:normAutofit/>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4400" b="1" i="0" u="none" strike="noStrike" kern="1200" cap="none" spc="0" normalizeH="0" baseline="0" noProof="0" dirty="0">
                <a:ln>
                  <a:noFill/>
                </a:ln>
                <a:solidFill>
                  <a:prstClr val="white"/>
                </a:solidFill>
                <a:effectLst/>
                <a:uLnTx/>
                <a:uFillTx/>
                <a:latin typeface="Calibri" panose="020F0502020204030204" pitchFamily="34" charset="0"/>
                <a:ea typeface="+mn-ea"/>
                <a:cs typeface="Calibri" panose="020F0502020204030204" pitchFamily="34" charset="0"/>
              </a:rPr>
              <a:t>Taming the Tongue – 3:1-12</a:t>
            </a:r>
          </a:p>
          <a:p>
            <a:pPr marL="571500" indent="-571500" algn="l">
              <a:buFont typeface="Arial" panose="020B0604020202020204" pitchFamily="34" charset="0"/>
              <a:buChar char="•"/>
            </a:pPr>
            <a:endParaRPr lang="en-US" sz="4400" b="1" dirty="0">
              <a:solidFill>
                <a:schemeClr val="bg1"/>
              </a:solidFill>
              <a:latin typeface="Calibri" panose="020F0502020204030204" pitchFamily="34" charset="0"/>
              <a:cs typeface="Calibri" panose="020F0502020204030204" pitchFamily="34" charset="0"/>
            </a:endParaRPr>
          </a:p>
          <a:p>
            <a:pPr marL="571500" indent="-571500" algn="l">
              <a:buFont typeface="Arial" panose="020B0604020202020204" pitchFamily="34" charset="0"/>
              <a:buChar char="•"/>
            </a:pPr>
            <a:r>
              <a:rPr lang="en-US" sz="4400" b="1" dirty="0">
                <a:solidFill>
                  <a:schemeClr val="bg1"/>
                </a:solidFill>
                <a:latin typeface="Calibri" panose="020F0502020204030204" pitchFamily="34" charset="0"/>
                <a:cs typeface="Calibri" panose="020F0502020204030204" pitchFamily="34" charset="0"/>
              </a:rPr>
              <a:t>2 – We all stumble – no one can avoid sin, but the most difficult thing to control is the tongue.  If one can control the tongue, you can control your whole body.</a:t>
            </a:r>
          </a:p>
          <a:p>
            <a:pPr marL="571500" indent="-571500" algn="l">
              <a:buFont typeface="Arial" panose="020B0604020202020204" pitchFamily="34" charset="0"/>
              <a:buChar char="•"/>
            </a:pPr>
            <a:r>
              <a:rPr lang="en-US" sz="4400" b="1" dirty="0">
                <a:solidFill>
                  <a:schemeClr val="bg1"/>
                </a:solidFill>
                <a:latin typeface="Calibri" panose="020F0502020204030204" pitchFamily="34" charset="0"/>
                <a:cs typeface="Calibri" panose="020F0502020204030204" pitchFamily="34" charset="0"/>
              </a:rPr>
              <a:t>Illustration:  the bit in the mouth of the horse will control the horse.</a:t>
            </a:r>
          </a:p>
          <a:p>
            <a:pPr marL="571500" indent="-571500" algn="l">
              <a:buFont typeface="Arial" panose="020B0604020202020204" pitchFamily="34" charset="0"/>
              <a:buChar char="•"/>
            </a:pPr>
            <a:r>
              <a:rPr lang="en-US" sz="4400" b="1" dirty="0">
                <a:solidFill>
                  <a:schemeClr val="bg1"/>
                </a:solidFill>
                <a:latin typeface="Calibri" panose="020F0502020204030204" pitchFamily="34" charset="0"/>
                <a:cs typeface="Calibri" panose="020F0502020204030204" pitchFamily="34" charset="0"/>
              </a:rPr>
              <a:t>Illustration:  a small rudder controls a ship.</a:t>
            </a:r>
          </a:p>
        </p:txBody>
      </p:sp>
    </p:spTree>
    <p:extLst>
      <p:ext uri="{BB962C8B-B14F-4D97-AF65-F5344CB8AC3E}">
        <p14:creationId xmlns:p14="http://schemas.microsoft.com/office/powerpoint/2010/main" val="19595877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extLst>
              <a:ext uri="{BEBA8EAE-BF5A-486C-A8C5-ECC9F3942E4B}">
                <a14:imgProps xmlns:a14="http://schemas.microsoft.com/office/drawing/2010/main">
                  <a14:imgLayer r:embed="rId3">
                    <a14:imgEffect>
                      <a14:brightnessContrast bright="-75000"/>
                    </a14:imgEffect>
                  </a14:imgLayer>
                </a14:imgProps>
              </a:ext>
            </a:extLst>
          </a:blip>
          <a:srcRect/>
          <a:stretch>
            <a:fillRect/>
          </a:stretch>
        </a:blipFill>
        <a:effectLst/>
      </p:bgPr>
    </p:bg>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71A0DF85-0392-F67A-0D7E-E899A7C9C854}"/>
              </a:ext>
            </a:extLst>
          </p:cNvPr>
          <p:cNvSpPr>
            <a:spLocks noGrp="1"/>
          </p:cNvSpPr>
          <p:nvPr>
            <p:ph type="subTitle" idx="1"/>
          </p:nvPr>
        </p:nvSpPr>
        <p:spPr>
          <a:xfrm>
            <a:off x="384313" y="384313"/>
            <a:ext cx="11436626" cy="6109251"/>
          </a:xfrm>
        </p:spPr>
        <p:txBody>
          <a:bodyPr>
            <a:normAutofit lnSpcReduction="10000"/>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4400" b="1" i="0" u="none" strike="noStrike" kern="1200" cap="none" spc="0" normalizeH="0" baseline="0" noProof="0" dirty="0">
                <a:ln>
                  <a:noFill/>
                </a:ln>
                <a:solidFill>
                  <a:prstClr val="white"/>
                </a:solidFill>
                <a:effectLst/>
                <a:uLnTx/>
                <a:uFillTx/>
                <a:latin typeface="Calibri" panose="020F0502020204030204" pitchFamily="34" charset="0"/>
                <a:ea typeface="+mn-ea"/>
                <a:cs typeface="Calibri" panose="020F0502020204030204" pitchFamily="34" charset="0"/>
              </a:rPr>
              <a:t>Taming the Tongue – 3:1-12</a:t>
            </a:r>
          </a:p>
          <a:p>
            <a:pPr marL="571500" indent="-571500" algn="l">
              <a:buFont typeface="Arial" panose="020B0604020202020204" pitchFamily="34" charset="0"/>
              <a:buChar char="•"/>
            </a:pPr>
            <a:endParaRPr lang="en-US" sz="4400" b="1" dirty="0">
              <a:solidFill>
                <a:schemeClr val="bg1"/>
              </a:solidFill>
              <a:latin typeface="Calibri" panose="020F0502020204030204" pitchFamily="34" charset="0"/>
              <a:cs typeface="Calibri" panose="020F0502020204030204" pitchFamily="34" charset="0"/>
            </a:endParaRPr>
          </a:p>
          <a:p>
            <a:pPr marL="571500" indent="-571500" algn="l">
              <a:buFont typeface="Arial" panose="020B0604020202020204" pitchFamily="34" charset="0"/>
              <a:buChar char="•"/>
            </a:pPr>
            <a:r>
              <a:rPr lang="en-US" sz="4400" b="1" dirty="0">
                <a:solidFill>
                  <a:schemeClr val="bg1"/>
                </a:solidFill>
                <a:latin typeface="Calibri" panose="020F0502020204030204" pitchFamily="34" charset="0"/>
                <a:cs typeface="Calibri" panose="020F0502020204030204" pitchFamily="34" charset="0"/>
              </a:rPr>
              <a:t>5 – In the same way, the small tongue can cause a great calamity.</a:t>
            </a:r>
          </a:p>
          <a:p>
            <a:pPr marL="571500" indent="-571500" algn="l">
              <a:buFont typeface="Arial" panose="020B0604020202020204" pitchFamily="34" charset="0"/>
              <a:buChar char="•"/>
            </a:pPr>
            <a:r>
              <a:rPr lang="en-US" sz="4400" b="1" dirty="0">
                <a:solidFill>
                  <a:schemeClr val="bg1"/>
                </a:solidFill>
                <a:latin typeface="Calibri" panose="020F0502020204030204" pitchFamily="34" charset="0"/>
                <a:cs typeface="Calibri" panose="020F0502020204030204" pitchFamily="34" charset="0"/>
              </a:rPr>
              <a:t>6 – The tongue is a fire that can bring about a world of evil.  </a:t>
            </a:r>
          </a:p>
          <a:p>
            <a:pPr marL="571500" indent="-571500" algn="l">
              <a:buFont typeface="Arial" panose="020B0604020202020204" pitchFamily="34" charset="0"/>
              <a:buChar char="•"/>
            </a:pPr>
            <a:r>
              <a:rPr lang="en-US" sz="4400" b="1" dirty="0">
                <a:solidFill>
                  <a:schemeClr val="bg1"/>
                </a:solidFill>
                <a:latin typeface="Calibri" panose="020F0502020204030204" pitchFamily="34" charset="0"/>
                <a:cs typeface="Calibri" panose="020F0502020204030204" pitchFamily="34" charset="0"/>
              </a:rPr>
              <a:t>7-8 – We can tame all sorts of wild creatures, but no one can tame the tongue.</a:t>
            </a:r>
          </a:p>
          <a:p>
            <a:pPr marL="571500" indent="-571500" algn="l">
              <a:buFont typeface="Arial" panose="020B0604020202020204" pitchFamily="34" charset="0"/>
              <a:buChar char="•"/>
            </a:pPr>
            <a:r>
              <a:rPr lang="en-US" sz="4400" b="1" dirty="0">
                <a:solidFill>
                  <a:schemeClr val="bg1"/>
                </a:solidFill>
                <a:latin typeface="Calibri" panose="020F0502020204030204" pitchFamily="34" charset="0"/>
                <a:cs typeface="Calibri" panose="020F0502020204030204" pitchFamily="34" charset="0"/>
              </a:rPr>
              <a:t>The irony of the tongue – It can be used to bless God and curse others.</a:t>
            </a:r>
          </a:p>
        </p:txBody>
      </p:sp>
    </p:spTree>
    <p:extLst>
      <p:ext uri="{BB962C8B-B14F-4D97-AF65-F5344CB8AC3E}">
        <p14:creationId xmlns:p14="http://schemas.microsoft.com/office/powerpoint/2010/main" val="23195658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extLst>
              <a:ext uri="{BEBA8EAE-BF5A-486C-A8C5-ECC9F3942E4B}">
                <a14:imgProps xmlns:a14="http://schemas.microsoft.com/office/drawing/2010/main">
                  <a14:imgLayer r:embed="rId3">
                    <a14:imgEffect>
                      <a14:brightnessContrast bright="-75000"/>
                    </a14:imgEffect>
                  </a14:imgLayer>
                </a14:imgProps>
              </a:ext>
            </a:extLst>
          </a:blip>
          <a:srcRect/>
          <a:stretch>
            <a:fillRect/>
          </a:stretch>
        </a:blipFill>
        <a:effectLst/>
      </p:bgPr>
    </p:bg>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71A0DF85-0392-F67A-0D7E-E899A7C9C854}"/>
              </a:ext>
            </a:extLst>
          </p:cNvPr>
          <p:cNvSpPr>
            <a:spLocks noGrp="1"/>
          </p:cNvSpPr>
          <p:nvPr>
            <p:ph type="subTitle" idx="1"/>
          </p:nvPr>
        </p:nvSpPr>
        <p:spPr>
          <a:xfrm>
            <a:off x="384313" y="384313"/>
            <a:ext cx="11436626" cy="6109251"/>
          </a:xfrm>
        </p:spPr>
        <p:txBody>
          <a:bodyPr>
            <a:normAutofit/>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4400" b="1" i="0" u="none" strike="noStrike" kern="1200" cap="none" spc="0" normalizeH="0" baseline="0" noProof="0" dirty="0">
                <a:ln>
                  <a:noFill/>
                </a:ln>
                <a:solidFill>
                  <a:prstClr val="white"/>
                </a:solidFill>
                <a:effectLst/>
                <a:uLnTx/>
                <a:uFillTx/>
                <a:latin typeface="Calibri" panose="020F0502020204030204" pitchFamily="34" charset="0"/>
                <a:ea typeface="+mn-ea"/>
                <a:cs typeface="Calibri" panose="020F0502020204030204" pitchFamily="34" charset="0"/>
              </a:rPr>
              <a:t>Taming the Tongue – 3:1-12</a:t>
            </a:r>
          </a:p>
          <a:p>
            <a:pPr marL="571500" indent="-571500" algn="l">
              <a:buFont typeface="Arial" panose="020B0604020202020204" pitchFamily="34" charset="0"/>
              <a:buChar char="•"/>
            </a:pPr>
            <a:endParaRPr lang="en-US" sz="4400" b="1" dirty="0">
              <a:solidFill>
                <a:schemeClr val="bg1"/>
              </a:solidFill>
              <a:latin typeface="Calibri" panose="020F0502020204030204" pitchFamily="34" charset="0"/>
              <a:cs typeface="Calibri" panose="020F0502020204030204" pitchFamily="34" charset="0"/>
            </a:endParaRPr>
          </a:p>
          <a:p>
            <a:pPr marL="571500" indent="-571500" algn="l">
              <a:buFont typeface="Arial" panose="020B0604020202020204" pitchFamily="34" charset="0"/>
              <a:buChar char="•"/>
            </a:pPr>
            <a:r>
              <a:rPr lang="en-US" sz="4400" b="1" dirty="0">
                <a:solidFill>
                  <a:schemeClr val="bg1"/>
                </a:solidFill>
                <a:latin typeface="Calibri" panose="020F0502020204030204" pitchFamily="34" charset="0"/>
                <a:cs typeface="Calibri" panose="020F0502020204030204" pitchFamily="34" charset="0"/>
              </a:rPr>
              <a:t>11 – No where else in nature can you find such a thing.</a:t>
            </a:r>
          </a:p>
          <a:p>
            <a:pPr marL="571500" indent="-571500" algn="l">
              <a:buFont typeface="Arial" panose="020B0604020202020204" pitchFamily="34" charset="0"/>
              <a:buChar char="•"/>
            </a:pPr>
            <a:r>
              <a:rPr lang="en-US" sz="4400" b="1" dirty="0">
                <a:solidFill>
                  <a:schemeClr val="bg1"/>
                </a:solidFill>
                <a:latin typeface="Calibri" panose="020F0502020204030204" pitchFamily="34" charset="0"/>
                <a:cs typeface="Calibri" panose="020F0502020204030204" pitchFamily="34" charset="0"/>
              </a:rPr>
              <a:t>12 – A fig tree does not bear olives; a grape vine does not produce figs; salt water does not produce fresh water.</a:t>
            </a:r>
          </a:p>
          <a:p>
            <a:pPr marL="571500" indent="-571500" algn="l">
              <a:buFont typeface="Arial" panose="020B0604020202020204" pitchFamily="34" charset="0"/>
              <a:buChar char="•"/>
            </a:pPr>
            <a:r>
              <a:rPr lang="en-US" sz="4400" b="1" dirty="0">
                <a:solidFill>
                  <a:schemeClr val="bg1"/>
                </a:solidFill>
                <a:latin typeface="Calibri" panose="020F0502020204030204" pitchFamily="34" charset="0"/>
                <a:cs typeface="Calibri" panose="020F0502020204030204" pitchFamily="34" charset="0"/>
              </a:rPr>
              <a:t>We should use our tongue to pray, praise and give thanks.</a:t>
            </a:r>
          </a:p>
        </p:txBody>
      </p:sp>
    </p:spTree>
    <p:extLst>
      <p:ext uri="{BB962C8B-B14F-4D97-AF65-F5344CB8AC3E}">
        <p14:creationId xmlns:p14="http://schemas.microsoft.com/office/powerpoint/2010/main" val="14494121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extLst>
              <a:ext uri="{BEBA8EAE-BF5A-486C-A8C5-ECC9F3942E4B}">
                <a14:imgProps xmlns:a14="http://schemas.microsoft.com/office/drawing/2010/main">
                  <a14:imgLayer r:embed="rId3">
                    <a14:imgEffect>
                      <a14:brightnessContrast bright="-75000"/>
                    </a14:imgEffect>
                  </a14:imgLayer>
                </a14:imgProps>
              </a:ext>
            </a:extLst>
          </a:blip>
          <a:srcRect/>
          <a:stretch>
            <a:fillRect/>
          </a:stretch>
        </a:blipFill>
        <a:effectLst/>
      </p:bgPr>
    </p:bg>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71A0DF85-0392-F67A-0D7E-E899A7C9C854}"/>
              </a:ext>
            </a:extLst>
          </p:cNvPr>
          <p:cNvSpPr>
            <a:spLocks noGrp="1"/>
          </p:cNvSpPr>
          <p:nvPr>
            <p:ph type="subTitle" idx="1"/>
          </p:nvPr>
        </p:nvSpPr>
        <p:spPr>
          <a:xfrm>
            <a:off x="384313" y="384313"/>
            <a:ext cx="11436626" cy="6109251"/>
          </a:xfrm>
        </p:spPr>
        <p:txBody>
          <a:bodyPr>
            <a:normAutofit/>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4400" b="1" i="0" u="none" strike="noStrike" kern="1200" cap="none" spc="0" normalizeH="0" baseline="0" noProof="0" dirty="0">
                <a:ln>
                  <a:noFill/>
                </a:ln>
                <a:solidFill>
                  <a:prstClr val="white"/>
                </a:solidFill>
                <a:effectLst/>
                <a:uLnTx/>
                <a:uFillTx/>
                <a:latin typeface="Calibri" panose="020F0502020204030204" pitchFamily="34" charset="0"/>
                <a:ea typeface="+mn-ea"/>
                <a:cs typeface="Calibri" panose="020F0502020204030204" pitchFamily="34" charset="0"/>
              </a:rPr>
              <a:t>Taming the Tongue – 3:1-12</a:t>
            </a:r>
          </a:p>
          <a:p>
            <a:pPr marL="571500" indent="-571500" algn="l">
              <a:buFont typeface="Arial" panose="020B0604020202020204" pitchFamily="34" charset="0"/>
              <a:buChar char="•"/>
            </a:pPr>
            <a:endParaRPr lang="en-US" sz="4400" b="1" dirty="0">
              <a:solidFill>
                <a:schemeClr val="bg1"/>
              </a:solidFill>
              <a:latin typeface="Calibri" panose="020F0502020204030204" pitchFamily="34" charset="0"/>
              <a:cs typeface="Calibri" panose="020F0502020204030204" pitchFamily="34" charset="0"/>
            </a:endParaRPr>
          </a:p>
          <a:p>
            <a:pPr marL="571500" indent="-571500" algn="l">
              <a:buFont typeface="Arial" panose="020B0604020202020204" pitchFamily="34" charset="0"/>
              <a:buChar char="•"/>
            </a:pPr>
            <a:r>
              <a:rPr lang="en-US" sz="4400" b="1" dirty="0">
                <a:solidFill>
                  <a:schemeClr val="bg1"/>
                </a:solidFill>
                <a:latin typeface="Calibri" panose="020F0502020204030204" pitchFamily="34" charset="0"/>
                <a:cs typeface="Calibri" panose="020F0502020204030204" pitchFamily="34" charset="0"/>
              </a:rPr>
              <a:t>13 – Having told teachers how to talk, he now speaks about how they should live.  </a:t>
            </a:r>
          </a:p>
          <a:p>
            <a:pPr marL="571500" indent="-571500" algn="l">
              <a:buFont typeface="Arial" panose="020B0604020202020204" pitchFamily="34" charset="0"/>
              <a:buChar char="•"/>
            </a:pPr>
            <a:r>
              <a:rPr lang="en-US" sz="4400" b="1" dirty="0">
                <a:solidFill>
                  <a:schemeClr val="bg1"/>
                </a:solidFill>
                <a:latin typeface="Calibri" panose="020F0502020204030204" pitchFamily="34" charset="0"/>
                <a:cs typeface="Calibri" panose="020F0502020204030204" pitchFamily="34" charset="0"/>
              </a:rPr>
              <a:t>Wisdom is not mere head knowledge, but is shows in our conduct.</a:t>
            </a:r>
          </a:p>
          <a:p>
            <a:pPr marL="571500" indent="-571500" algn="l">
              <a:buFont typeface="Arial" panose="020B0604020202020204" pitchFamily="34" charset="0"/>
              <a:buChar char="•"/>
            </a:pPr>
            <a:r>
              <a:rPr lang="en-US" sz="4400" b="1" dirty="0">
                <a:solidFill>
                  <a:schemeClr val="bg1"/>
                </a:solidFill>
                <a:latin typeface="Calibri" panose="020F0502020204030204" pitchFamily="34" charset="0"/>
                <a:cs typeface="Calibri" panose="020F0502020204030204" pitchFamily="34" charset="0"/>
              </a:rPr>
              <a:t>Those who do good works to bring attention to themselves show they lack true wisdom.</a:t>
            </a:r>
          </a:p>
        </p:txBody>
      </p:sp>
    </p:spTree>
    <p:extLst>
      <p:ext uri="{BB962C8B-B14F-4D97-AF65-F5344CB8AC3E}">
        <p14:creationId xmlns:p14="http://schemas.microsoft.com/office/powerpoint/2010/main" val="35068458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extLst>
              <a:ext uri="{BEBA8EAE-BF5A-486C-A8C5-ECC9F3942E4B}">
                <a14:imgProps xmlns:a14="http://schemas.microsoft.com/office/drawing/2010/main">
                  <a14:imgLayer r:embed="rId3">
                    <a14:imgEffect>
                      <a14:brightnessContrast bright="-75000"/>
                    </a14:imgEffect>
                  </a14:imgLayer>
                </a14:imgProps>
              </a:ext>
            </a:extLst>
          </a:blip>
          <a:srcRect/>
          <a:stretch>
            <a:fillRect/>
          </a:stretch>
        </a:blipFill>
        <a:effectLst/>
      </p:bgPr>
    </p:bg>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71A0DF85-0392-F67A-0D7E-E899A7C9C854}"/>
              </a:ext>
            </a:extLst>
          </p:cNvPr>
          <p:cNvSpPr>
            <a:spLocks noGrp="1"/>
          </p:cNvSpPr>
          <p:nvPr>
            <p:ph type="subTitle" idx="1"/>
          </p:nvPr>
        </p:nvSpPr>
        <p:spPr>
          <a:xfrm>
            <a:off x="384313" y="384313"/>
            <a:ext cx="11436626" cy="6109251"/>
          </a:xfrm>
        </p:spPr>
        <p:txBody>
          <a:bodyPr>
            <a:normAutofit/>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4400" b="1" i="0" u="none" strike="noStrike" kern="1200" cap="none" spc="0" normalizeH="0" baseline="0" noProof="0" dirty="0">
                <a:ln>
                  <a:noFill/>
                </a:ln>
                <a:solidFill>
                  <a:prstClr val="white"/>
                </a:solidFill>
                <a:effectLst/>
                <a:uLnTx/>
                <a:uFillTx/>
                <a:latin typeface="Calibri" panose="020F0502020204030204" pitchFamily="34" charset="0"/>
                <a:ea typeface="+mn-ea"/>
                <a:cs typeface="Calibri" panose="020F0502020204030204" pitchFamily="34" charset="0"/>
              </a:rPr>
              <a:t>Taming the Tongue – 3:1-12</a:t>
            </a:r>
          </a:p>
          <a:p>
            <a:pPr marL="571500" indent="-571500" algn="l">
              <a:buFont typeface="Arial" panose="020B0604020202020204" pitchFamily="34" charset="0"/>
              <a:buChar char="•"/>
            </a:pPr>
            <a:endParaRPr lang="en-US" sz="4400" b="1" dirty="0">
              <a:solidFill>
                <a:schemeClr val="bg1"/>
              </a:solidFill>
              <a:latin typeface="Calibri" panose="020F0502020204030204" pitchFamily="34" charset="0"/>
              <a:cs typeface="Calibri" panose="020F0502020204030204" pitchFamily="34" charset="0"/>
            </a:endParaRPr>
          </a:p>
          <a:p>
            <a:pPr marL="571500" indent="-571500" algn="l">
              <a:buFont typeface="Arial" panose="020B0604020202020204" pitchFamily="34" charset="0"/>
              <a:buChar char="•"/>
            </a:pPr>
            <a:r>
              <a:rPr lang="en-US" sz="4400" b="1" dirty="0">
                <a:solidFill>
                  <a:schemeClr val="bg1"/>
                </a:solidFill>
                <a:latin typeface="Calibri" panose="020F0502020204030204" pitchFamily="34" charset="0"/>
                <a:cs typeface="Calibri" panose="020F0502020204030204" pitchFamily="34" charset="0"/>
              </a:rPr>
              <a:t>14 – “bitter jealousy and selfish ambition” are the opposite of the “meekness of wisdom.”  Such a person should not deceive themselves about how wise they are.</a:t>
            </a:r>
          </a:p>
          <a:p>
            <a:pPr marL="571500" indent="-571500" algn="l">
              <a:buFont typeface="Arial" panose="020B0604020202020204" pitchFamily="34" charset="0"/>
              <a:buChar char="•"/>
            </a:pPr>
            <a:r>
              <a:rPr lang="en-US" sz="4400" b="1" dirty="0">
                <a:solidFill>
                  <a:schemeClr val="bg1"/>
                </a:solidFill>
                <a:latin typeface="Calibri" panose="020F0502020204030204" pitchFamily="34" charset="0"/>
                <a:cs typeface="Calibri" panose="020F0502020204030204" pitchFamily="34" charset="0"/>
              </a:rPr>
              <a:t>15 – Their wisdom is more like the world, the flesh and the devil.</a:t>
            </a:r>
          </a:p>
        </p:txBody>
      </p:sp>
    </p:spTree>
    <p:extLst>
      <p:ext uri="{BB962C8B-B14F-4D97-AF65-F5344CB8AC3E}">
        <p14:creationId xmlns:p14="http://schemas.microsoft.com/office/powerpoint/2010/main" val="10421669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extLst>
              <a:ext uri="{BEBA8EAE-BF5A-486C-A8C5-ECC9F3942E4B}">
                <a14:imgProps xmlns:a14="http://schemas.microsoft.com/office/drawing/2010/main">
                  <a14:imgLayer r:embed="rId3">
                    <a14:imgEffect>
                      <a14:brightnessContrast bright="-75000"/>
                    </a14:imgEffect>
                  </a14:imgLayer>
                </a14:imgProps>
              </a:ext>
            </a:extLst>
          </a:blip>
          <a:srcRect/>
          <a:stretch>
            <a:fillRect/>
          </a:stretch>
        </a:blipFill>
        <a:effectLst/>
      </p:bgPr>
    </p:bg>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71A0DF85-0392-F67A-0D7E-E899A7C9C854}"/>
              </a:ext>
            </a:extLst>
          </p:cNvPr>
          <p:cNvSpPr>
            <a:spLocks noGrp="1"/>
          </p:cNvSpPr>
          <p:nvPr>
            <p:ph type="subTitle" idx="1"/>
          </p:nvPr>
        </p:nvSpPr>
        <p:spPr>
          <a:xfrm>
            <a:off x="384313" y="384313"/>
            <a:ext cx="11436626" cy="6109251"/>
          </a:xfrm>
        </p:spPr>
        <p:txBody>
          <a:bodyPr>
            <a:normAutofit/>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4400" b="1" i="0" u="none" strike="noStrike" kern="1200" cap="none" spc="0" normalizeH="0" baseline="0" noProof="0" dirty="0">
                <a:ln>
                  <a:noFill/>
                </a:ln>
                <a:solidFill>
                  <a:prstClr val="white"/>
                </a:solidFill>
                <a:effectLst/>
                <a:uLnTx/>
                <a:uFillTx/>
                <a:latin typeface="Calibri" panose="020F0502020204030204" pitchFamily="34" charset="0"/>
                <a:ea typeface="+mn-ea"/>
                <a:cs typeface="Calibri" panose="020F0502020204030204" pitchFamily="34" charset="0"/>
              </a:rPr>
              <a:t>Taming the Tongue – 3:1-12</a:t>
            </a:r>
          </a:p>
          <a:p>
            <a:pPr marL="571500" indent="-571500" algn="l">
              <a:buFont typeface="Arial" panose="020B0604020202020204" pitchFamily="34" charset="0"/>
              <a:buChar char="•"/>
            </a:pPr>
            <a:endParaRPr lang="en-US" sz="4400" b="1" dirty="0">
              <a:solidFill>
                <a:schemeClr val="bg1"/>
              </a:solidFill>
              <a:latin typeface="Calibri" panose="020F0502020204030204" pitchFamily="34" charset="0"/>
              <a:cs typeface="Calibri" panose="020F0502020204030204" pitchFamily="34" charset="0"/>
            </a:endParaRPr>
          </a:p>
          <a:p>
            <a:pPr marL="571500" indent="-571500" algn="l">
              <a:buFont typeface="Arial" panose="020B0604020202020204" pitchFamily="34" charset="0"/>
              <a:buChar char="•"/>
            </a:pPr>
            <a:r>
              <a:rPr lang="en-US" sz="4400" b="1" dirty="0">
                <a:solidFill>
                  <a:schemeClr val="bg1"/>
                </a:solidFill>
                <a:latin typeface="Calibri" panose="020F0502020204030204" pitchFamily="34" charset="0"/>
                <a:cs typeface="Calibri" panose="020F0502020204030204" pitchFamily="34" charset="0"/>
              </a:rPr>
              <a:t>16 – The fruit of human, earthly wisdom is confusion and every evil thing.</a:t>
            </a:r>
          </a:p>
          <a:p>
            <a:pPr marL="571500" indent="-571500" algn="l">
              <a:buFont typeface="Arial" panose="020B0604020202020204" pitchFamily="34" charset="0"/>
              <a:buChar char="•"/>
            </a:pPr>
            <a:r>
              <a:rPr lang="en-US" sz="4400" b="1" dirty="0">
                <a:solidFill>
                  <a:schemeClr val="bg1"/>
                </a:solidFill>
                <a:latin typeface="Calibri" panose="020F0502020204030204" pitchFamily="34" charset="0"/>
                <a:cs typeface="Calibri" panose="020F0502020204030204" pitchFamily="34" charset="0"/>
              </a:rPr>
              <a:t>17 – The wisdom that comes from God:</a:t>
            </a:r>
          </a:p>
          <a:p>
            <a:pPr marL="1028700" lvl="1" indent="-571500" algn="l">
              <a:buFont typeface="Arial" panose="020B0604020202020204" pitchFamily="34" charset="0"/>
              <a:buChar char="•"/>
            </a:pPr>
            <a:r>
              <a:rPr lang="en-US" sz="4000" b="1" dirty="0">
                <a:solidFill>
                  <a:schemeClr val="bg1"/>
                </a:solidFill>
                <a:latin typeface="Calibri" panose="020F0502020204030204" pitchFamily="34" charset="0"/>
                <a:cs typeface="Calibri" panose="020F0502020204030204" pitchFamily="34" charset="0"/>
              </a:rPr>
              <a:t>Pure – the absence of a sinful motive.</a:t>
            </a:r>
          </a:p>
          <a:p>
            <a:pPr marL="1028700" lvl="1" indent="-571500" algn="l">
              <a:buFont typeface="Arial" panose="020B0604020202020204" pitchFamily="34" charset="0"/>
              <a:buChar char="•"/>
            </a:pPr>
            <a:r>
              <a:rPr lang="en-US" sz="4000" b="1" dirty="0">
                <a:solidFill>
                  <a:schemeClr val="bg1"/>
                </a:solidFill>
                <a:latin typeface="Calibri" panose="020F0502020204030204" pitchFamily="34" charset="0"/>
                <a:cs typeface="Calibri" panose="020F0502020204030204" pitchFamily="34" charset="0"/>
              </a:rPr>
              <a:t>Peaceable – like God who is gentle and kind.</a:t>
            </a:r>
          </a:p>
          <a:p>
            <a:pPr marL="1028700" lvl="1" indent="-571500" algn="l">
              <a:buFont typeface="Arial" panose="020B0604020202020204" pitchFamily="34" charset="0"/>
              <a:buChar char="•"/>
            </a:pPr>
            <a:r>
              <a:rPr lang="en-US" sz="4000" b="1" dirty="0">
                <a:solidFill>
                  <a:schemeClr val="bg1"/>
                </a:solidFill>
                <a:latin typeface="Calibri" panose="020F0502020204030204" pitchFamily="34" charset="0"/>
                <a:cs typeface="Calibri" panose="020F0502020204030204" pitchFamily="34" charset="0"/>
              </a:rPr>
              <a:t>Gentle – Who knows how to forgive</a:t>
            </a:r>
          </a:p>
          <a:p>
            <a:pPr marL="1028700" lvl="1" indent="-571500" algn="l">
              <a:buFont typeface="Arial" panose="020B0604020202020204" pitchFamily="34" charset="0"/>
              <a:buChar char="•"/>
            </a:pPr>
            <a:r>
              <a:rPr lang="en-US" sz="4000" b="1" dirty="0">
                <a:solidFill>
                  <a:schemeClr val="bg1"/>
                </a:solidFill>
                <a:latin typeface="Calibri" panose="020F0502020204030204" pitchFamily="34" charset="0"/>
                <a:cs typeface="Calibri" panose="020F0502020204030204" pitchFamily="34" charset="0"/>
              </a:rPr>
              <a:t>Willing to yield – not stubborn or obstinate.</a:t>
            </a:r>
          </a:p>
        </p:txBody>
      </p:sp>
    </p:spTree>
    <p:extLst>
      <p:ext uri="{BB962C8B-B14F-4D97-AF65-F5344CB8AC3E}">
        <p14:creationId xmlns:p14="http://schemas.microsoft.com/office/powerpoint/2010/main" val="23570571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extLst>
              <a:ext uri="{BEBA8EAE-BF5A-486C-A8C5-ECC9F3942E4B}">
                <a14:imgProps xmlns:a14="http://schemas.microsoft.com/office/drawing/2010/main">
                  <a14:imgLayer r:embed="rId3">
                    <a14:imgEffect>
                      <a14:brightnessContrast bright="-75000"/>
                    </a14:imgEffect>
                  </a14:imgLayer>
                </a14:imgProps>
              </a:ext>
            </a:extLst>
          </a:blip>
          <a:srcRect/>
          <a:stretch>
            <a:fillRect/>
          </a:stretch>
        </a:blipFill>
        <a:effectLst/>
      </p:bgPr>
    </p:bg>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71A0DF85-0392-F67A-0D7E-E899A7C9C854}"/>
              </a:ext>
            </a:extLst>
          </p:cNvPr>
          <p:cNvSpPr>
            <a:spLocks noGrp="1"/>
          </p:cNvSpPr>
          <p:nvPr>
            <p:ph type="subTitle" idx="1"/>
          </p:nvPr>
        </p:nvSpPr>
        <p:spPr>
          <a:xfrm>
            <a:off x="384313" y="384313"/>
            <a:ext cx="11436626" cy="6109251"/>
          </a:xfrm>
        </p:spPr>
        <p:txBody>
          <a:bodyPr>
            <a:normAutofit lnSpcReduction="10000"/>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4400" b="1" i="0" u="none" strike="noStrike" kern="1200" cap="none" spc="0" normalizeH="0" baseline="0" noProof="0" dirty="0">
                <a:ln>
                  <a:noFill/>
                </a:ln>
                <a:solidFill>
                  <a:prstClr val="white"/>
                </a:solidFill>
                <a:effectLst/>
                <a:uLnTx/>
                <a:uFillTx/>
                <a:latin typeface="Calibri" panose="020F0502020204030204" pitchFamily="34" charset="0"/>
                <a:ea typeface="+mn-ea"/>
                <a:cs typeface="Calibri" panose="020F0502020204030204" pitchFamily="34" charset="0"/>
              </a:rPr>
              <a:t>Taming the Tongue – 3:1-12</a:t>
            </a:r>
          </a:p>
          <a:p>
            <a:pPr marL="571500" indent="-571500" algn="l">
              <a:buFont typeface="Arial" panose="020B0604020202020204" pitchFamily="34" charset="0"/>
              <a:buChar char="•"/>
            </a:pPr>
            <a:endParaRPr lang="en-US" sz="4400" b="1" dirty="0">
              <a:solidFill>
                <a:schemeClr val="bg1"/>
              </a:solidFill>
              <a:latin typeface="Calibri" panose="020F0502020204030204" pitchFamily="34" charset="0"/>
              <a:cs typeface="Calibri" panose="020F0502020204030204" pitchFamily="34" charset="0"/>
            </a:endParaRPr>
          </a:p>
          <a:p>
            <a:pPr marL="571500" indent="-571500" algn="l">
              <a:buFont typeface="Arial" panose="020B0604020202020204" pitchFamily="34" charset="0"/>
              <a:buChar char="•"/>
            </a:pPr>
            <a:r>
              <a:rPr lang="en-US" sz="4400" b="1" dirty="0">
                <a:solidFill>
                  <a:schemeClr val="bg1"/>
                </a:solidFill>
                <a:latin typeface="Calibri" panose="020F0502020204030204" pitchFamily="34" charset="0"/>
                <a:cs typeface="Calibri" panose="020F0502020204030204" pitchFamily="34" charset="0"/>
              </a:rPr>
              <a:t>17 – The wisdom that comes from God:</a:t>
            </a:r>
          </a:p>
          <a:p>
            <a:pPr marL="1028700" lvl="1" indent="-571500" algn="l">
              <a:buFont typeface="Arial" panose="020B0604020202020204" pitchFamily="34" charset="0"/>
              <a:buChar char="•"/>
            </a:pPr>
            <a:r>
              <a:rPr lang="en-US" sz="4000" b="1" dirty="0">
                <a:solidFill>
                  <a:schemeClr val="bg1"/>
                </a:solidFill>
                <a:latin typeface="Calibri" panose="020F0502020204030204" pitchFamily="34" charset="0"/>
                <a:cs typeface="Calibri" panose="020F0502020204030204" pitchFamily="34" charset="0"/>
              </a:rPr>
              <a:t>Full of mercy – Does not judge others strictly on the basis of the law, but will offer mercy.</a:t>
            </a:r>
          </a:p>
          <a:p>
            <a:pPr marL="1028700" lvl="1" indent="-571500" algn="l">
              <a:buFont typeface="Arial" panose="020B0604020202020204" pitchFamily="34" charset="0"/>
              <a:buChar char="•"/>
            </a:pPr>
            <a:r>
              <a:rPr lang="en-US" sz="4000" b="1" dirty="0">
                <a:solidFill>
                  <a:schemeClr val="bg1"/>
                </a:solidFill>
                <a:latin typeface="Calibri" panose="020F0502020204030204" pitchFamily="34" charset="0"/>
                <a:cs typeface="Calibri" panose="020F0502020204030204" pitchFamily="34" charset="0"/>
              </a:rPr>
              <a:t>Full of good fruits – This wisdom can be seen by the fruit it produces.  </a:t>
            </a:r>
          </a:p>
          <a:p>
            <a:pPr marL="1028700" lvl="1" indent="-571500" algn="l">
              <a:buFont typeface="Arial" panose="020B0604020202020204" pitchFamily="34" charset="0"/>
              <a:buChar char="•"/>
            </a:pPr>
            <a:r>
              <a:rPr lang="en-US" sz="4000" b="1" dirty="0">
                <a:solidFill>
                  <a:schemeClr val="bg1"/>
                </a:solidFill>
                <a:latin typeface="Calibri" panose="020F0502020204030204" pitchFamily="34" charset="0"/>
                <a:cs typeface="Calibri" panose="020F0502020204030204" pitchFamily="34" charset="0"/>
              </a:rPr>
              <a:t>Without partiality </a:t>
            </a:r>
            <a:r>
              <a:rPr lang="en-US" sz="4000" b="1">
                <a:solidFill>
                  <a:schemeClr val="bg1"/>
                </a:solidFill>
                <a:latin typeface="Calibri" panose="020F0502020204030204" pitchFamily="34" charset="0"/>
                <a:cs typeface="Calibri" panose="020F0502020204030204" pitchFamily="34" charset="0"/>
              </a:rPr>
              <a:t>– without pre-judging</a:t>
            </a:r>
            <a:endParaRPr lang="en-US" sz="4000" b="1" dirty="0">
              <a:solidFill>
                <a:schemeClr val="bg1"/>
              </a:solidFill>
              <a:latin typeface="Calibri" panose="020F0502020204030204" pitchFamily="34" charset="0"/>
              <a:cs typeface="Calibri" panose="020F0502020204030204" pitchFamily="34" charset="0"/>
            </a:endParaRPr>
          </a:p>
          <a:p>
            <a:pPr marL="1028700" lvl="1" indent="-571500" algn="l">
              <a:buFont typeface="Arial" panose="020B0604020202020204" pitchFamily="34" charset="0"/>
              <a:buChar char="•"/>
            </a:pPr>
            <a:r>
              <a:rPr lang="en-US" sz="4000" b="1" dirty="0">
                <a:solidFill>
                  <a:schemeClr val="bg1"/>
                </a:solidFill>
                <a:latin typeface="Calibri" panose="020F0502020204030204" pitchFamily="34" charset="0"/>
                <a:cs typeface="Calibri" panose="020F0502020204030204" pitchFamily="34" charset="0"/>
              </a:rPr>
              <a:t>Without hypocrisy – without pretending to be what it is not.</a:t>
            </a:r>
          </a:p>
          <a:p>
            <a:pPr marL="571500" indent="-571500" algn="l">
              <a:buFont typeface="Arial" panose="020B0604020202020204" pitchFamily="34" charset="0"/>
              <a:buChar char="•"/>
            </a:pPr>
            <a:endParaRPr lang="en-US" sz="4400" b="1" dirty="0">
              <a:solidFill>
                <a:schemeClr val="bg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87291886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134</TotalTime>
  <Words>1034</Words>
  <Application>Microsoft Office PowerPoint</Application>
  <PresentationFormat>Widescreen</PresentationFormat>
  <Paragraphs>92</Paragraphs>
  <Slides>18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Aptos</vt:lpstr>
      <vt:lpstr>Aptos Display</vt:lpstr>
      <vt:lpstr>Arial</vt:lpstr>
      <vt:lpstr>Calibri</vt:lpstr>
      <vt:lpstr>Office Theme</vt:lpstr>
      <vt:lpstr>James Chapters 3 &amp; 4</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James 1:1-27</dc:title>
  <dc:creator>Jamie Kohlmeier</dc:creator>
  <cp:lastModifiedBy>Wayne Schroeder</cp:lastModifiedBy>
  <cp:revision>4</cp:revision>
  <cp:lastPrinted>2024-04-11T15:24:45Z</cp:lastPrinted>
  <dcterms:created xsi:type="dcterms:W3CDTF">2024-04-11T15:06:02Z</dcterms:created>
  <dcterms:modified xsi:type="dcterms:W3CDTF">2024-04-23T14:39:17Z</dcterms:modified>
</cp:coreProperties>
</file>